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9"/>
  </p:notesMasterIdLst>
  <p:handoutMasterIdLst>
    <p:handoutMasterId r:id="rId70"/>
  </p:handoutMasterIdLst>
  <p:sldIdLst>
    <p:sldId id="256" r:id="rId5"/>
    <p:sldId id="260" r:id="rId6"/>
    <p:sldId id="261" r:id="rId7"/>
    <p:sldId id="300" r:id="rId8"/>
    <p:sldId id="277" r:id="rId9"/>
    <p:sldId id="258" r:id="rId10"/>
    <p:sldId id="259" r:id="rId11"/>
    <p:sldId id="262" r:id="rId12"/>
    <p:sldId id="263" r:id="rId13"/>
    <p:sldId id="278" r:id="rId14"/>
    <p:sldId id="279" r:id="rId15"/>
    <p:sldId id="266" r:id="rId16"/>
    <p:sldId id="280" r:id="rId17"/>
    <p:sldId id="309" r:id="rId18"/>
    <p:sldId id="264" r:id="rId19"/>
    <p:sldId id="281" r:id="rId20"/>
    <p:sldId id="308" r:id="rId21"/>
    <p:sldId id="265" r:id="rId22"/>
    <p:sldId id="283" r:id="rId23"/>
    <p:sldId id="285" r:id="rId24"/>
    <p:sldId id="284" r:id="rId25"/>
    <p:sldId id="286" r:id="rId26"/>
    <p:sldId id="310" r:id="rId27"/>
    <p:sldId id="268" r:id="rId28"/>
    <p:sldId id="287" r:id="rId29"/>
    <p:sldId id="339" r:id="rId30"/>
    <p:sldId id="340" r:id="rId31"/>
    <p:sldId id="341" r:id="rId32"/>
    <p:sldId id="301" r:id="rId33"/>
    <p:sldId id="313" r:id="rId34"/>
    <p:sldId id="293" r:id="rId35"/>
    <p:sldId id="342" r:id="rId36"/>
    <p:sldId id="343" r:id="rId37"/>
    <p:sldId id="344" r:id="rId38"/>
    <p:sldId id="345" r:id="rId39"/>
    <p:sldId id="346" r:id="rId40"/>
    <p:sldId id="275" r:id="rId41"/>
    <p:sldId id="336" r:id="rId42"/>
    <p:sldId id="299" r:id="rId43"/>
    <p:sldId id="276" r:id="rId44"/>
    <p:sldId id="302" r:id="rId45"/>
    <p:sldId id="314" r:id="rId46"/>
    <p:sldId id="315" r:id="rId47"/>
    <p:sldId id="316" r:id="rId48"/>
    <p:sldId id="317" r:id="rId49"/>
    <p:sldId id="318" r:id="rId50"/>
    <p:sldId id="319" r:id="rId51"/>
    <p:sldId id="337" r:id="rId52"/>
    <p:sldId id="338" r:id="rId53"/>
    <p:sldId id="320" r:id="rId54"/>
    <p:sldId id="321" r:id="rId55"/>
    <p:sldId id="322" r:id="rId56"/>
    <p:sldId id="323" r:id="rId57"/>
    <p:sldId id="324" r:id="rId58"/>
    <p:sldId id="325" r:id="rId59"/>
    <p:sldId id="326" r:id="rId60"/>
    <p:sldId id="327" r:id="rId61"/>
    <p:sldId id="328" r:id="rId62"/>
    <p:sldId id="329" r:id="rId63"/>
    <p:sldId id="330" r:id="rId64"/>
    <p:sldId id="331" r:id="rId65"/>
    <p:sldId id="332" r:id="rId66"/>
    <p:sldId id="333" r:id="rId67"/>
    <p:sldId id="334"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A75AFA-5E66-4973-8DE2-CF455DAEC1FA}" v="197" dt="2024-08-16T14:02:15.784"/>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33" autoAdjust="0"/>
  </p:normalViewPr>
  <p:slideViewPr>
    <p:cSldViewPr snapToGrid="0">
      <p:cViewPr>
        <p:scale>
          <a:sx n="70" d="100"/>
          <a:sy n="70" d="100"/>
        </p:scale>
        <p:origin x="269" y="163"/>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vi B" userId="2b88a06eaa016475" providerId="LiveId" clId="{F0A75AFA-5E66-4973-8DE2-CF455DAEC1FA}"/>
    <pc:docChg chg="undo custSel addSld delSld modSld sldOrd">
      <pc:chgData name="Chavi B" userId="2b88a06eaa016475" providerId="LiveId" clId="{F0A75AFA-5E66-4973-8DE2-CF455DAEC1FA}" dt="2024-08-16T14:02:37.904" v="4568" actId="20577"/>
      <pc:docMkLst>
        <pc:docMk/>
      </pc:docMkLst>
      <pc:sldChg chg="addSp delSp modSp mod">
        <pc:chgData name="Chavi B" userId="2b88a06eaa016475" providerId="LiveId" clId="{F0A75AFA-5E66-4973-8DE2-CF455DAEC1FA}" dt="2024-08-14T13:37:05.122" v="3789" actId="1076"/>
        <pc:sldMkLst>
          <pc:docMk/>
          <pc:sldMk cId="2409068929" sldId="256"/>
        </pc:sldMkLst>
        <pc:spChg chg="add mod">
          <ac:chgData name="Chavi B" userId="2b88a06eaa016475" providerId="LiveId" clId="{F0A75AFA-5E66-4973-8DE2-CF455DAEC1FA}" dt="2024-08-12T16:02:33.619" v="1552" actId="478"/>
          <ac:spMkLst>
            <pc:docMk/>
            <pc:sldMk cId="2409068929" sldId="256"/>
            <ac:spMk id="2" creationId="{1CA090E6-AF23-CC7C-2481-C4A7A381C2E7}"/>
          </ac:spMkLst>
        </pc:spChg>
        <pc:spChg chg="add mod">
          <ac:chgData name="Chavi B" userId="2b88a06eaa016475" providerId="LiveId" clId="{F0A75AFA-5E66-4973-8DE2-CF455DAEC1FA}" dt="2024-08-12T16:02:38.049" v="1554" actId="478"/>
          <ac:spMkLst>
            <pc:docMk/>
            <pc:sldMk cId="2409068929" sldId="256"/>
            <ac:spMk id="3" creationId="{2D211C63-2426-8837-162B-487048822A2A}"/>
          </ac:spMkLst>
        </pc:spChg>
        <pc:spChg chg="mod">
          <ac:chgData name="Chavi B" userId="2b88a06eaa016475" providerId="LiveId" clId="{F0A75AFA-5E66-4973-8DE2-CF455DAEC1FA}" dt="2024-08-12T14:28:05.699" v="123" actId="27636"/>
          <ac:spMkLst>
            <pc:docMk/>
            <pc:sldMk cId="2409068929" sldId="256"/>
            <ac:spMk id="6" creationId="{3D1A5B04-2A0C-49EF-AC0E-822E3C090B88}"/>
          </ac:spMkLst>
        </pc:spChg>
        <pc:spChg chg="mod">
          <ac:chgData name="Chavi B" userId="2b88a06eaa016475" providerId="LiveId" clId="{F0A75AFA-5E66-4973-8DE2-CF455DAEC1FA}" dt="2024-08-12T14:28:02.558" v="121" actId="1076"/>
          <ac:spMkLst>
            <pc:docMk/>
            <pc:sldMk cId="2409068929" sldId="256"/>
            <ac:spMk id="20" creationId="{49020275-58F0-4491-8E8A-0A2AD5ED9D8B}"/>
          </ac:spMkLst>
        </pc:spChg>
        <pc:picChg chg="add del mod">
          <ac:chgData name="Chavi B" userId="2b88a06eaa016475" providerId="LiveId" clId="{F0A75AFA-5E66-4973-8DE2-CF455DAEC1FA}" dt="2024-08-14T13:36:26.229" v="3784" actId="478"/>
          <ac:picMkLst>
            <pc:docMk/>
            <pc:sldMk cId="2409068929" sldId="256"/>
            <ac:picMk id="2" creationId="{8A31C48C-4166-1E21-F38F-EF922BAB25A6}"/>
          </ac:picMkLst>
        </pc:picChg>
        <pc:picChg chg="add mod">
          <ac:chgData name="Chavi B" userId="2b88a06eaa016475" providerId="LiveId" clId="{F0A75AFA-5E66-4973-8DE2-CF455DAEC1FA}" dt="2024-08-14T13:37:05.122" v="3789" actId="1076"/>
          <ac:picMkLst>
            <pc:docMk/>
            <pc:sldMk cId="2409068929" sldId="256"/>
            <ac:picMk id="3" creationId="{DADA0212-A0B5-A693-716F-F478A72D923F}"/>
          </ac:picMkLst>
        </pc:picChg>
        <pc:picChg chg="add del mod">
          <ac:chgData name="Chavi B" userId="2b88a06eaa016475" providerId="LiveId" clId="{F0A75AFA-5E66-4973-8DE2-CF455DAEC1FA}" dt="2024-08-12T16:02:40.008" v="1555" actId="478"/>
          <ac:picMkLst>
            <pc:docMk/>
            <pc:sldMk cId="2409068929" sldId="256"/>
            <ac:picMk id="8" creationId="{E41FFEB7-5147-4211-9DEE-48A580FDD93D}"/>
          </ac:picMkLst>
        </pc:picChg>
        <pc:picChg chg="add del mod">
          <ac:chgData name="Chavi B" userId="2b88a06eaa016475" providerId="LiveId" clId="{F0A75AFA-5E66-4973-8DE2-CF455DAEC1FA}" dt="2024-08-12T16:02:40.008" v="1555" actId="478"/>
          <ac:picMkLst>
            <pc:docMk/>
            <pc:sldMk cId="2409068929" sldId="256"/>
            <ac:picMk id="1026" creationId="{76C2320D-1A6A-F5C2-49F8-1EABCE2B7C0C}"/>
          </ac:picMkLst>
        </pc:picChg>
        <pc:picChg chg="add del mod">
          <ac:chgData name="Chavi B" userId="2b88a06eaa016475" providerId="LiveId" clId="{F0A75AFA-5E66-4973-8DE2-CF455DAEC1FA}" dt="2024-08-12T16:02:40.379" v="1556"/>
          <ac:picMkLst>
            <pc:docMk/>
            <pc:sldMk cId="2409068929" sldId="256"/>
            <ac:picMk id="1028" creationId="{764A4958-DEA1-91E2-CBAA-703FCA37C88E}"/>
          </ac:picMkLst>
        </pc:picChg>
        <pc:picChg chg="add del mod">
          <ac:chgData name="Chavi B" userId="2b88a06eaa016475" providerId="LiveId" clId="{F0A75AFA-5E66-4973-8DE2-CF455DAEC1FA}" dt="2024-08-14T13:36:17.833" v="3782" actId="478"/>
          <ac:picMkLst>
            <pc:docMk/>
            <pc:sldMk cId="2409068929" sldId="256"/>
            <ac:picMk id="1030" creationId="{451408FD-7429-C7A7-AEB2-C3338E34C032}"/>
          </ac:picMkLst>
        </pc:picChg>
      </pc:sldChg>
      <pc:sldChg chg="modSp mod">
        <pc:chgData name="Chavi B" userId="2b88a06eaa016475" providerId="LiveId" clId="{F0A75AFA-5E66-4973-8DE2-CF455DAEC1FA}" dt="2024-08-12T14:30:47.218" v="132" actId="2711"/>
        <pc:sldMkLst>
          <pc:docMk/>
          <pc:sldMk cId="991619130" sldId="258"/>
        </pc:sldMkLst>
        <pc:spChg chg="mod">
          <ac:chgData name="Chavi B" userId="2b88a06eaa016475" providerId="LiveId" clId="{F0A75AFA-5E66-4973-8DE2-CF455DAEC1FA}" dt="2024-08-12T14:30:47.218" v="132" actId="2711"/>
          <ac:spMkLst>
            <pc:docMk/>
            <pc:sldMk cId="991619130" sldId="258"/>
            <ac:spMk id="111" creationId="{27400555-FDF0-4051-BE1D-9F1757952D08}"/>
          </ac:spMkLst>
        </pc:spChg>
      </pc:sldChg>
      <pc:sldChg chg="modSp mod">
        <pc:chgData name="Chavi B" userId="2b88a06eaa016475" providerId="LiveId" clId="{F0A75AFA-5E66-4973-8DE2-CF455DAEC1FA}" dt="2024-08-12T14:30:56.301" v="134" actId="2711"/>
        <pc:sldMkLst>
          <pc:docMk/>
          <pc:sldMk cId="481774274" sldId="259"/>
        </pc:sldMkLst>
        <pc:spChg chg="mod">
          <ac:chgData name="Chavi B" userId="2b88a06eaa016475" providerId="LiveId" clId="{F0A75AFA-5E66-4973-8DE2-CF455DAEC1FA}" dt="2024-08-12T14:30:56.301" v="134" actId="2711"/>
          <ac:spMkLst>
            <pc:docMk/>
            <pc:sldMk cId="481774274" sldId="259"/>
            <ac:spMk id="113" creationId="{BFE2B5AB-A5E2-4E81-9A28-0F3EFE4B47B5}"/>
          </ac:spMkLst>
        </pc:spChg>
      </pc:sldChg>
      <pc:sldChg chg="addSp modSp mod ord">
        <pc:chgData name="Chavi B" userId="2b88a06eaa016475" providerId="LiveId" clId="{F0A75AFA-5E66-4973-8DE2-CF455DAEC1FA}" dt="2024-08-12T14:30:21.250" v="126" actId="2711"/>
        <pc:sldMkLst>
          <pc:docMk/>
          <pc:sldMk cId="106884304" sldId="260"/>
        </pc:sldMkLst>
        <pc:spChg chg="add">
          <ac:chgData name="Chavi B" userId="2b88a06eaa016475" providerId="LiveId" clId="{F0A75AFA-5E66-4973-8DE2-CF455DAEC1FA}" dt="2024-08-12T13:31:30.665" v="0"/>
          <ac:spMkLst>
            <pc:docMk/>
            <pc:sldMk cId="106884304" sldId="260"/>
            <ac:spMk id="2" creationId="{69B2C0E9-5F00-BD20-C710-3F2CA2AA56D5}"/>
          </ac:spMkLst>
        </pc:spChg>
        <pc:spChg chg="add">
          <ac:chgData name="Chavi B" userId="2b88a06eaa016475" providerId="LiveId" clId="{F0A75AFA-5E66-4973-8DE2-CF455DAEC1FA}" dt="2024-08-12T13:32:54.498" v="6"/>
          <ac:spMkLst>
            <pc:docMk/>
            <pc:sldMk cId="106884304" sldId="260"/>
            <ac:spMk id="3" creationId="{D202B100-BF93-AF62-F9EE-D70EB0D49A74}"/>
          </ac:spMkLst>
        </pc:spChg>
        <pc:spChg chg="mod">
          <ac:chgData name="Chavi B" userId="2b88a06eaa016475" providerId="LiveId" clId="{F0A75AFA-5E66-4973-8DE2-CF455DAEC1FA}" dt="2024-08-12T13:33:18.900" v="12" actId="20577"/>
          <ac:spMkLst>
            <pc:docMk/>
            <pc:sldMk cId="106884304" sldId="260"/>
            <ac:spMk id="68" creationId="{261BE4C3-90A1-4FC4-93CA-BF3A80B863C5}"/>
          </ac:spMkLst>
        </pc:spChg>
        <pc:spChg chg="mod">
          <ac:chgData name="Chavi B" userId="2b88a06eaa016475" providerId="LiveId" clId="{F0A75AFA-5E66-4973-8DE2-CF455DAEC1FA}" dt="2024-08-12T14:30:21.250" v="126" actId="2711"/>
          <ac:spMkLst>
            <pc:docMk/>
            <pc:sldMk cId="106884304" sldId="260"/>
            <ac:spMk id="85" creationId="{583A8370-72B5-4ECE-B5E0-5B47654B2410}"/>
          </ac:spMkLst>
        </pc:spChg>
      </pc:sldChg>
      <pc:sldChg chg="modSp mod ord">
        <pc:chgData name="Chavi B" userId="2b88a06eaa016475" providerId="LiveId" clId="{F0A75AFA-5E66-4973-8DE2-CF455DAEC1FA}" dt="2024-08-16T12:49:39.903" v="4247" actId="14100"/>
        <pc:sldMkLst>
          <pc:docMk/>
          <pc:sldMk cId="988365015" sldId="261"/>
        </pc:sldMkLst>
        <pc:spChg chg="mod">
          <ac:chgData name="Chavi B" userId="2b88a06eaa016475" providerId="LiveId" clId="{F0A75AFA-5E66-4973-8DE2-CF455DAEC1FA}" dt="2024-08-16T12:49:39.903" v="4247" actId="14100"/>
          <ac:spMkLst>
            <pc:docMk/>
            <pc:sldMk cId="988365015" sldId="261"/>
            <ac:spMk id="10" creationId="{3B8E3A6F-FAD5-4EAB-A050-6ED2FB78FB2B}"/>
          </ac:spMkLst>
        </pc:spChg>
        <pc:spChg chg="mod">
          <ac:chgData name="Chavi B" userId="2b88a06eaa016475" providerId="LiveId" clId="{F0A75AFA-5E66-4973-8DE2-CF455DAEC1FA}" dt="2024-08-12T14:31:04.909" v="136" actId="2711"/>
          <ac:spMkLst>
            <pc:docMk/>
            <pc:sldMk cId="988365015" sldId="261"/>
            <ac:spMk id="25" creationId="{71B9304F-AE92-4F6B-85E5-32A85A55B53B}"/>
          </ac:spMkLst>
        </pc:spChg>
      </pc:sldChg>
      <pc:sldChg chg="modSp mod">
        <pc:chgData name="Chavi B" userId="2b88a06eaa016475" providerId="LiveId" clId="{F0A75AFA-5E66-4973-8DE2-CF455DAEC1FA}" dt="2024-08-12T14:31:15.045" v="138" actId="2711"/>
        <pc:sldMkLst>
          <pc:docMk/>
          <pc:sldMk cId="3337808068" sldId="262"/>
        </pc:sldMkLst>
        <pc:spChg chg="mod">
          <ac:chgData name="Chavi B" userId="2b88a06eaa016475" providerId="LiveId" clId="{F0A75AFA-5E66-4973-8DE2-CF455DAEC1FA}" dt="2024-08-12T14:31:15.045" v="138" actId="2711"/>
          <ac:spMkLst>
            <pc:docMk/>
            <pc:sldMk cId="3337808068" sldId="262"/>
            <ac:spMk id="5" creationId="{270115D3-F5ED-4220-BDFD-9D87A29F2D4C}"/>
          </ac:spMkLst>
        </pc:spChg>
      </pc:sldChg>
      <pc:sldChg chg="addSp modSp mod">
        <pc:chgData name="Chavi B" userId="2b88a06eaa016475" providerId="LiveId" clId="{F0A75AFA-5E66-4973-8DE2-CF455DAEC1FA}" dt="2024-08-16T13:13:54.663" v="4395" actId="20577"/>
        <pc:sldMkLst>
          <pc:docMk/>
          <pc:sldMk cId="1619313981" sldId="263"/>
        </pc:sldMkLst>
        <pc:spChg chg="add mod">
          <ac:chgData name="Chavi B" userId="2b88a06eaa016475" providerId="LiveId" clId="{F0A75AFA-5E66-4973-8DE2-CF455DAEC1FA}" dt="2024-08-16T13:13:54.663" v="4395" actId="20577"/>
          <ac:spMkLst>
            <pc:docMk/>
            <pc:sldMk cId="1619313981" sldId="263"/>
            <ac:spMk id="2" creationId="{1ACEB28D-47BE-65E5-8C94-B48BF03E415E}"/>
          </ac:spMkLst>
        </pc:spChg>
        <pc:spChg chg="add mod">
          <ac:chgData name="Chavi B" userId="2b88a06eaa016475" providerId="LiveId" clId="{F0A75AFA-5E66-4973-8DE2-CF455DAEC1FA}" dt="2024-08-14T14:29:43.110" v="4105"/>
          <ac:spMkLst>
            <pc:docMk/>
            <pc:sldMk cId="1619313981" sldId="263"/>
            <ac:spMk id="3" creationId="{614A32FC-5C12-1AC8-18FB-C846303A836A}"/>
          </ac:spMkLst>
        </pc:spChg>
        <pc:spChg chg="mod">
          <ac:chgData name="Chavi B" userId="2b88a06eaa016475" providerId="LiveId" clId="{F0A75AFA-5E66-4973-8DE2-CF455DAEC1FA}" dt="2024-08-14T14:29:22.660" v="4101" actId="14100"/>
          <ac:spMkLst>
            <pc:docMk/>
            <pc:sldMk cId="1619313981" sldId="263"/>
            <ac:spMk id="16" creationId="{C13A8B1A-034D-495C-BF80-E42F8306CF2B}"/>
          </ac:spMkLst>
        </pc:spChg>
        <pc:spChg chg="mod">
          <ac:chgData name="Chavi B" userId="2b88a06eaa016475" providerId="LiveId" clId="{F0A75AFA-5E66-4973-8DE2-CF455DAEC1FA}" dt="2024-08-12T14:31:21.919" v="140" actId="2711"/>
          <ac:spMkLst>
            <pc:docMk/>
            <pc:sldMk cId="1619313981" sldId="263"/>
            <ac:spMk id="45" creationId="{56DDD3FB-981D-46B3-9DF6-1D5D6429B804}"/>
          </ac:spMkLst>
        </pc:spChg>
      </pc:sldChg>
      <pc:sldChg chg="modSp mod">
        <pc:chgData name="Chavi B" userId="2b88a06eaa016475" providerId="LiveId" clId="{F0A75AFA-5E66-4973-8DE2-CF455DAEC1FA}" dt="2024-08-16T13:46:17.760" v="4562" actId="1076"/>
        <pc:sldMkLst>
          <pc:docMk/>
          <pc:sldMk cId="2400646804" sldId="264"/>
        </pc:sldMkLst>
        <pc:spChg chg="mod">
          <ac:chgData name="Chavi B" userId="2b88a06eaa016475" providerId="LiveId" clId="{F0A75AFA-5E66-4973-8DE2-CF455DAEC1FA}" dt="2024-08-16T13:07:17.972" v="4385" actId="207"/>
          <ac:spMkLst>
            <pc:docMk/>
            <pc:sldMk cId="2400646804" sldId="264"/>
            <ac:spMk id="23" creationId="{98221D68-CEED-411C-AC3A-7A72C4371319}"/>
          </ac:spMkLst>
        </pc:spChg>
        <pc:spChg chg="mod">
          <ac:chgData name="Chavi B" userId="2b88a06eaa016475" providerId="LiveId" clId="{F0A75AFA-5E66-4973-8DE2-CF455DAEC1FA}" dt="2024-08-16T13:06:57.492" v="4381" actId="1076"/>
          <ac:spMkLst>
            <pc:docMk/>
            <pc:sldMk cId="2400646804" sldId="264"/>
            <ac:spMk id="24" creationId="{7B521B55-CA93-422E-A413-4F38F20BA182}"/>
          </ac:spMkLst>
        </pc:spChg>
        <pc:spChg chg="mod">
          <ac:chgData name="Chavi B" userId="2b88a06eaa016475" providerId="LiveId" clId="{F0A75AFA-5E66-4973-8DE2-CF455DAEC1FA}" dt="2024-08-16T13:06:42.502" v="4379" actId="1076"/>
          <ac:spMkLst>
            <pc:docMk/>
            <pc:sldMk cId="2400646804" sldId="264"/>
            <ac:spMk id="25" creationId="{50EBA51D-BA19-453B-856F-01148078D94F}"/>
          </ac:spMkLst>
        </pc:spChg>
        <pc:spChg chg="mod">
          <ac:chgData name="Chavi B" userId="2b88a06eaa016475" providerId="LiveId" clId="{F0A75AFA-5E66-4973-8DE2-CF455DAEC1FA}" dt="2024-08-16T13:06:47.014" v="4380" actId="1076"/>
          <ac:spMkLst>
            <pc:docMk/>
            <pc:sldMk cId="2400646804" sldId="264"/>
            <ac:spMk id="26" creationId="{A3F19829-ECF0-478F-BED1-112739B393C7}"/>
          </ac:spMkLst>
        </pc:spChg>
        <pc:spChg chg="mod">
          <ac:chgData name="Chavi B" userId="2b88a06eaa016475" providerId="LiveId" clId="{F0A75AFA-5E66-4973-8DE2-CF455DAEC1FA}" dt="2024-08-12T14:33:49.282" v="166" actId="14100"/>
          <ac:spMkLst>
            <pc:docMk/>
            <pc:sldMk cId="2400646804" sldId="264"/>
            <ac:spMk id="45" creationId="{C1422C90-427C-4AD4-97AD-6B9853B23F76}"/>
          </ac:spMkLst>
        </pc:spChg>
        <pc:picChg chg="mod">
          <ac:chgData name="Chavi B" userId="2b88a06eaa016475" providerId="LiveId" clId="{F0A75AFA-5E66-4973-8DE2-CF455DAEC1FA}" dt="2024-08-16T13:46:17.760" v="4562" actId="1076"/>
          <ac:picMkLst>
            <pc:docMk/>
            <pc:sldMk cId="2400646804" sldId="264"/>
            <ac:picMk id="7" creationId="{8CCA42EF-165E-86C4-5C94-637E42589190}"/>
          </ac:picMkLst>
        </pc:picChg>
      </pc:sldChg>
      <pc:sldChg chg="modSp mod">
        <pc:chgData name="Chavi B" userId="2b88a06eaa016475" providerId="LiveId" clId="{F0A75AFA-5E66-4973-8DE2-CF455DAEC1FA}" dt="2024-08-16T13:19:11.284" v="4558" actId="27636"/>
        <pc:sldMkLst>
          <pc:docMk/>
          <pc:sldMk cId="3454723686" sldId="265"/>
        </pc:sldMkLst>
        <pc:spChg chg="mod">
          <ac:chgData name="Chavi B" userId="2b88a06eaa016475" providerId="LiveId" clId="{F0A75AFA-5E66-4973-8DE2-CF455DAEC1FA}" dt="2024-08-12T14:32:32.780" v="156" actId="14100"/>
          <ac:spMkLst>
            <pc:docMk/>
            <pc:sldMk cId="3454723686" sldId="265"/>
            <ac:spMk id="22" creationId="{C972A2AA-2BCB-4C1E-90E7-26B47F79D5F2}"/>
          </ac:spMkLst>
        </pc:spChg>
        <pc:spChg chg="mod">
          <ac:chgData name="Chavi B" userId="2b88a06eaa016475" providerId="LiveId" clId="{F0A75AFA-5E66-4973-8DE2-CF455DAEC1FA}" dt="2024-08-16T13:19:06.654" v="4555" actId="113"/>
          <ac:spMkLst>
            <pc:docMk/>
            <pc:sldMk cId="3454723686" sldId="265"/>
            <ac:spMk id="60" creationId="{93448483-F045-4E43-A037-C130C4E72DF7}"/>
          </ac:spMkLst>
        </pc:spChg>
        <pc:spChg chg="mod">
          <ac:chgData name="Chavi B" userId="2b88a06eaa016475" providerId="LiveId" clId="{F0A75AFA-5E66-4973-8DE2-CF455DAEC1FA}" dt="2024-08-16T13:19:09.251" v="4556" actId="113"/>
          <ac:spMkLst>
            <pc:docMk/>
            <pc:sldMk cId="3454723686" sldId="265"/>
            <ac:spMk id="71" creationId="{7D02C322-F3DF-4042-9909-67853CF4F72A}"/>
          </ac:spMkLst>
        </pc:spChg>
        <pc:spChg chg="mod">
          <ac:chgData name="Chavi B" userId="2b88a06eaa016475" providerId="LiveId" clId="{F0A75AFA-5E66-4973-8DE2-CF455DAEC1FA}" dt="2024-08-16T13:19:11.284" v="4558" actId="27636"/>
          <ac:spMkLst>
            <pc:docMk/>
            <pc:sldMk cId="3454723686" sldId="265"/>
            <ac:spMk id="72" creationId="{A2B0EFEF-A51A-4690-A985-A45A637FA0F2}"/>
          </ac:spMkLst>
        </pc:spChg>
        <pc:picChg chg="mod">
          <ac:chgData name="Chavi B" userId="2b88a06eaa016475" providerId="LiveId" clId="{F0A75AFA-5E66-4973-8DE2-CF455DAEC1FA}" dt="2024-08-16T13:01:03.143" v="4322" actId="1362"/>
          <ac:picMkLst>
            <pc:docMk/>
            <pc:sldMk cId="3454723686" sldId="265"/>
            <ac:picMk id="2" creationId="{812B2C01-EA03-AB88-4223-E4720D1C7322}"/>
          </ac:picMkLst>
        </pc:picChg>
        <pc:picChg chg="mod">
          <ac:chgData name="Chavi B" userId="2b88a06eaa016475" providerId="LiveId" clId="{F0A75AFA-5E66-4973-8DE2-CF455DAEC1FA}" dt="2024-08-16T13:01:05.363" v="4323" actId="1362"/>
          <ac:picMkLst>
            <pc:docMk/>
            <pc:sldMk cId="3454723686" sldId="265"/>
            <ac:picMk id="7" creationId="{B5F96F32-F2C7-75D8-6F57-050FB3E2FC92}"/>
          </ac:picMkLst>
        </pc:picChg>
        <pc:picChg chg="mod">
          <ac:chgData name="Chavi B" userId="2b88a06eaa016475" providerId="LiveId" clId="{F0A75AFA-5E66-4973-8DE2-CF455DAEC1FA}" dt="2024-08-16T13:01:07.174" v="4324" actId="1362"/>
          <ac:picMkLst>
            <pc:docMk/>
            <pc:sldMk cId="3454723686" sldId="265"/>
            <ac:picMk id="8" creationId="{9672850B-D67D-A64B-B263-B4027F89DA30}"/>
          </ac:picMkLst>
        </pc:picChg>
      </pc:sldChg>
      <pc:sldChg chg="modSp mod">
        <pc:chgData name="Chavi B" userId="2b88a06eaa016475" providerId="LiveId" clId="{F0A75AFA-5E66-4973-8DE2-CF455DAEC1FA}" dt="2024-08-12T14:32:04.497" v="149" actId="2711"/>
        <pc:sldMkLst>
          <pc:docMk/>
          <pc:sldMk cId="2818881363" sldId="266"/>
        </pc:sldMkLst>
        <pc:spChg chg="mod">
          <ac:chgData name="Chavi B" userId="2b88a06eaa016475" providerId="LiveId" clId="{F0A75AFA-5E66-4973-8DE2-CF455DAEC1FA}" dt="2024-08-12T14:32:04.497" v="149" actId="2711"/>
          <ac:spMkLst>
            <pc:docMk/>
            <pc:sldMk cId="2818881363" sldId="266"/>
            <ac:spMk id="27" creationId="{B288E94B-1B9A-42EA-8432-6AE5903CB9FC}"/>
          </ac:spMkLst>
        </pc:spChg>
      </pc:sldChg>
      <pc:sldChg chg="modSp mod">
        <pc:chgData name="Chavi B" userId="2b88a06eaa016475" providerId="LiveId" clId="{F0A75AFA-5E66-4973-8DE2-CF455DAEC1FA}" dt="2024-08-16T13:01:49.354" v="4332" actId="1440"/>
        <pc:sldMkLst>
          <pc:docMk/>
          <pc:sldMk cId="1673485402" sldId="268"/>
        </pc:sldMkLst>
        <pc:spChg chg="mod">
          <ac:chgData name="Chavi B" userId="2b88a06eaa016475" providerId="LiveId" clId="{F0A75AFA-5E66-4973-8DE2-CF455DAEC1FA}" dt="2024-08-12T14:34:27.554" v="171" actId="2711"/>
          <ac:spMkLst>
            <pc:docMk/>
            <pc:sldMk cId="1673485402" sldId="268"/>
            <ac:spMk id="51" creationId="{0BE62F74-B2F0-412C-A83C-5F33BEAA5922}"/>
          </ac:spMkLst>
        </pc:spChg>
        <pc:picChg chg="mod">
          <ac:chgData name="Chavi B" userId="2b88a06eaa016475" providerId="LiveId" clId="{F0A75AFA-5E66-4973-8DE2-CF455DAEC1FA}" dt="2024-08-16T13:01:49.354" v="4332" actId="1440"/>
          <ac:picMkLst>
            <pc:docMk/>
            <pc:sldMk cId="1673485402" sldId="268"/>
            <ac:picMk id="15" creationId="{0008A178-D1E7-7A1D-A1DE-3CF0323880AC}"/>
          </ac:picMkLst>
        </pc:picChg>
      </pc:sldChg>
      <pc:sldChg chg="modSp mod ord">
        <pc:chgData name="Chavi B" userId="2b88a06eaa016475" providerId="LiveId" clId="{F0A75AFA-5E66-4973-8DE2-CF455DAEC1FA}" dt="2024-08-14T13:37:43.619" v="3791"/>
        <pc:sldMkLst>
          <pc:docMk/>
          <pc:sldMk cId="884055489" sldId="275"/>
        </pc:sldMkLst>
        <pc:spChg chg="mod">
          <ac:chgData name="Chavi B" userId="2b88a06eaa016475" providerId="LiveId" clId="{F0A75AFA-5E66-4973-8DE2-CF455DAEC1FA}" dt="2024-08-14T13:15:34.911" v="3055" actId="20577"/>
          <ac:spMkLst>
            <pc:docMk/>
            <pc:sldMk cId="884055489" sldId="275"/>
            <ac:spMk id="24" creationId="{DFA678B9-627C-49D9-B624-2E3548C96F03}"/>
          </ac:spMkLst>
        </pc:spChg>
        <pc:spChg chg="mod">
          <ac:chgData name="Chavi B" userId="2b88a06eaa016475" providerId="LiveId" clId="{F0A75AFA-5E66-4973-8DE2-CF455DAEC1FA}" dt="2024-08-12T14:36:16.278" v="199" actId="2711"/>
          <ac:spMkLst>
            <pc:docMk/>
            <pc:sldMk cId="884055489" sldId="275"/>
            <ac:spMk id="31" creationId="{BA3B1DAF-0A47-4D59-9DC4-7431D66560EF}"/>
          </ac:spMkLst>
        </pc:spChg>
      </pc:sldChg>
      <pc:sldChg chg="modSp mod">
        <pc:chgData name="Chavi B" userId="2b88a06eaa016475" providerId="LiveId" clId="{F0A75AFA-5E66-4973-8DE2-CF455DAEC1FA}" dt="2024-08-12T14:36:23.347" v="201" actId="2711"/>
        <pc:sldMkLst>
          <pc:docMk/>
          <pc:sldMk cId="1501914811" sldId="276"/>
        </pc:sldMkLst>
        <pc:spChg chg="mod">
          <ac:chgData name="Chavi B" userId="2b88a06eaa016475" providerId="LiveId" clId="{F0A75AFA-5E66-4973-8DE2-CF455DAEC1FA}" dt="2024-08-12T14:36:23.347" v="201" actId="2711"/>
          <ac:spMkLst>
            <pc:docMk/>
            <pc:sldMk cId="1501914811" sldId="276"/>
            <ac:spMk id="54" creationId="{C96D6B90-01A4-4E2C-A3C5-57E67B888825}"/>
          </ac:spMkLst>
        </pc:spChg>
      </pc:sldChg>
      <pc:sldChg chg="modSp mod">
        <pc:chgData name="Chavi B" userId="2b88a06eaa016475" providerId="LiveId" clId="{F0A75AFA-5E66-4973-8DE2-CF455DAEC1FA}" dt="2024-08-12T14:30:40.119" v="130" actId="2711"/>
        <pc:sldMkLst>
          <pc:docMk/>
          <pc:sldMk cId="1535750666" sldId="277"/>
        </pc:sldMkLst>
        <pc:spChg chg="mod">
          <ac:chgData name="Chavi B" userId="2b88a06eaa016475" providerId="LiveId" clId="{F0A75AFA-5E66-4973-8DE2-CF455DAEC1FA}" dt="2024-08-12T14:30:40.119" v="130" actId="2711"/>
          <ac:spMkLst>
            <pc:docMk/>
            <pc:sldMk cId="1535750666" sldId="277"/>
            <ac:spMk id="69" creationId="{A74CEF14-9F3D-49A7-B904-B4E3A7113A15}"/>
          </ac:spMkLst>
        </pc:spChg>
      </pc:sldChg>
      <pc:sldChg chg="addSp delSp modSp mod">
        <pc:chgData name="Chavi B" userId="2b88a06eaa016475" providerId="LiveId" clId="{F0A75AFA-5E66-4973-8DE2-CF455DAEC1FA}" dt="2024-08-16T13:14:34.664" v="4401" actId="14100"/>
        <pc:sldMkLst>
          <pc:docMk/>
          <pc:sldMk cId="3987778441" sldId="278"/>
        </pc:sldMkLst>
        <pc:spChg chg="add del mod">
          <ac:chgData name="Chavi B" userId="2b88a06eaa016475" providerId="LiveId" clId="{F0A75AFA-5E66-4973-8DE2-CF455DAEC1FA}" dt="2024-08-14T14:39:44.351" v="4140" actId="21"/>
          <ac:spMkLst>
            <pc:docMk/>
            <pc:sldMk cId="3987778441" sldId="278"/>
            <ac:spMk id="2" creationId="{83BC76F3-FF04-BDE1-74E9-6028DE38FAD7}"/>
          </ac:spMkLst>
        </pc:spChg>
        <pc:spChg chg="add del mod">
          <ac:chgData name="Chavi B" userId="2b88a06eaa016475" providerId="LiveId" clId="{F0A75AFA-5E66-4973-8DE2-CF455DAEC1FA}" dt="2024-08-14T14:34:43.221" v="4120" actId="478"/>
          <ac:spMkLst>
            <pc:docMk/>
            <pc:sldMk cId="3987778441" sldId="278"/>
            <ac:spMk id="3" creationId="{80A5F948-A4F7-5E99-5A18-540606E6EAAB}"/>
          </ac:spMkLst>
        </pc:spChg>
        <pc:spChg chg="add mod">
          <ac:chgData name="Chavi B" userId="2b88a06eaa016475" providerId="LiveId" clId="{F0A75AFA-5E66-4973-8DE2-CF455DAEC1FA}" dt="2024-08-16T13:14:34.664" v="4401" actId="14100"/>
          <ac:spMkLst>
            <pc:docMk/>
            <pc:sldMk cId="3987778441" sldId="278"/>
            <ac:spMk id="4" creationId="{813457D5-03B4-7659-15E4-6B6AECD1AB1A}"/>
          </ac:spMkLst>
        </pc:spChg>
        <pc:spChg chg="add del mod">
          <ac:chgData name="Chavi B" userId="2b88a06eaa016475" providerId="LiveId" clId="{F0A75AFA-5E66-4973-8DE2-CF455DAEC1FA}" dt="2024-08-14T14:41:02.236" v="4151" actId="478"/>
          <ac:spMkLst>
            <pc:docMk/>
            <pc:sldMk cId="3987778441" sldId="278"/>
            <ac:spMk id="6" creationId="{4738982D-D035-63CF-CD43-9E0587BBB379}"/>
          </ac:spMkLst>
        </pc:spChg>
        <pc:spChg chg="mod">
          <ac:chgData name="Chavi B" userId="2b88a06eaa016475" providerId="LiveId" clId="{F0A75AFA-5E66-4973-8DE2-CF455DAEC1FA}" dt="2024-08-12T14:31:27.589" v="142" actId="2711"/>
          <ac:spMkLst>
            <pc:docMk/>
            <pc:sldMk cId="3987778441" sldId="278"/>
            <ac:spMk id="45" creationId="{56DDD3FB-981D-46B3-9DF6-1D5D6429B804}"/>
          </ac:spMkLst>
        </pc:spChg>
      </pc:sldChg>
      <pc:sldChg chg="addSp delSp modSp mod">
        <pc:chgData name="Chavi B" userId="2b88a06eaa016475" providerId="LiveId" clId="{F0A75AFA-5E66-4973-8DE2-CF455DAEC1FA}" dt="2024-08-16T13:15:36.716" v="4412" actId="20577"/>
        <pc:sldMkLst>
          <pc:docMk/>
          <pc:sldMk cId="1313264990" sldId="279"/>
        </pc:sldMkLst>
        <pc:spChg chg="add del mod">
          <ac:chgData name="Chavi B" userId="2b88a06eaa016475" providerId="LiveId" clId="{F0A75AFA-5E66-4973-8DE2-CF455DAEC1FA}" dt="2024-08-14T14:37:54.276" v="4133" actId="478"/>
          <ac:spMkLst>
            <pc:docMk/>
            <pc:sldMk cId="1313264990" sldId="279"/>
            <ac:spMk id="2" creationId="{75FFA370-D6AF-69E3-F53B-E2F362F669C9}"/>
          </ac:spMkLst>
        </pc:spChg>
        <pc:spChg chg="add mod">
          <ac:chgData name="Chavi B" userId="2b88a06eaa016475" providerId="LiveId" clId="{F0A75AFA-5E66-4973-8DE2-CF455DAEC1FA}" dt="2024-08-16T13:15:36.716" v="4412" actId="20577"/>
          <ac:spMkLst>
            <pc:docMk/>
            <pc:sldMk cId="1313264990" sldId="279"/>
            <ac:spMk id="3" creationId="{BA394D09-6808-9F79-FEE0-F732BB2EC1E8}"/>
          </ac:spMkLst>
        </pc:spChg>
        <pc:spChg chg="mod">
          <ac:chgData name="Chavi B" userId="2b88a06eaa016475" providerId="LiveId" clId="{F0A75AFA-5E66-4973-8DE2-CF455DAEC1FA}" dt="2024-08-12T14:31:43.350" v="145" actId="14100"/>
          <ac:spMkLst>
            <pc:docMk/>
            <pc:sldMk cId="1313264990" sldId="279"/>
            <ac:spMk id="45" creationId="{56DDD3FB-981D-46B3-9DF6-1D5D6429B804}"/>
          </ac:spMkLst>
        </pc:spChg>
      </pc:sldChg>
      <pc:sldChg chg="addSp modSp mod">
        <pc:chgData name="Chavi B" userId="2b88a06eaa016475" providerId="LiveId" clId="{F0A75AFA-5E66-4973-8DE2-CF455DAEC1FA}" dt="2024-08-16T14:02:37.904" v="4568" actId="20577"/>
        <pc:sldMkLst>
          <pc:docMk/>
          <pc:sldMk cId="4047746846" sldId="281"/>
        </pc:sldMkLst>
        <pc:spChg chg="mod">
          <ac:chgData name="Chavi B" userId="2b88a06eaa016475" providerId="LiveId" clId="{F0A75AFA-5E66-4973-8DE2-CF455DAEC1FA}" dt="2024-08-16T14:02:37.904" v="4568" actId="20577"/>
          <ac:spMkLst>
            <pc:docMk/>
            <pc:sldMk cId="4047746846" sldId="281"/>
            <ac:spMk id="8" creationId="{D6030254-4C2E-8B9A-E17D-A1E5D80C1076}"/>
          </ac:spMkLst>
        </pc:spChg>
        <pc:spChg chg="mod">
          <ac:chgData name="Chavi B" userId="2b88a06eaa016475" providerId="LiveId" clId="{F0A75AFA-5E66-4973-8DE2-CF455DAEC1FA}" dt="2024-08-12T14:32:21.806" v="153" actId="2711"/>
          <ac:spMkLst>
            <pc:docMk/>
            <pc:sldMk cId="4047746846" sldId="281"/>
            <ac:spMk id="12" creationId="{B03EE8ED-A835-BD50-9859-147A5E356790}"/>
          </ac:spMkLst>
        </pc:spChg>
        <pc:picChg chg="add mod">
          <ac:chgData name="Chavi B" userId="2b88a06eaa016475" providerId="LiveId" clId="{F0A75AFA-5E66-4973-8DE2-CF455DAEC1FA}" dt="2024-08-16T14:02:14.104" v="4563"/>
          <ac:picMkLst>
            <pc:docMk/>
            <pc:sldMk cId="4047746846" sldId="281"/>
            <ac:picMk id="2" creationId="{8FCAC307-726F-6BB9-2524-4D99FCA68E8D}"/>
          </ac:picMkLst>
        </pc:picChg>
      </pc:sldChg>
      <pc:sldChg chg="modSp mod">
        <pc:chgData name="Chavi B" userId="2b88a06eaa016475" providerId="LiveId" clId="{F0A75AFA-5E66-4973-8DE2-CF455DAEC1FA}" dt="2024-08-16T13:19:00.306" v="4554" actId="113"/>
        <pc:sldMkLst>
          <pc:docMk/>
          <pc:sldMk cId="4262424456" sldId="283"/>
        </pc:sldMkLst>
        <pc:spChg chg="mod">
          <ac:chgData name="Chavi B" userId="2b88a06eaa016475" providerId="LiveId" clId="{F0A75AFA-5E66-4973-8DE2-CF455DAEC1FA}" dt="2024-08-12T14:32:39.180" v="158" actId="2711"/>
          <ac:spMkLst>
            <pc:docMk/>
            <pc:sldMk cId="4262424456" sldId="283"/>
            <ac:spMk id="10" creationId="{EBF44917-810A-0B25-064E-5C950C68970A}"/>
          </ac:spMkLst>
        </pc:spChg>
        <pc:spChg chg="mod">
          <ac:chgData name="Chavi B" userId="2b88a06eaa016475" providerId="LiveId" clId="{F0A75AFA-5E66-4973-8DE2-CF455DAEC1FA}" dt="2024-08-16T13:18:57.849" v="4553" actId="113"/>
          <ac:spMkLst>
            <pc:docMk/>
            <pc:sldMk cId="4262424456" sldId="283"/>
            <ac:spMk id="13" creationId="{2EDA0975-5E7B-40D3-F2D3-4B5FFB4E4B04}"/>
          </ac:spMkLst>
        </pc:spChg>
        <pc:spChg chg="mod">
          <ac:chgData name="Chavi B" userId="2b88a06eaa016475" providerId="LiveId" clId="{F0A75AFA-5E66-4973-8DE2-CF455DAEC1FA}" dt="2024-08-16T13:19:00.306" v="4554" actId="113"/>
          <ac:spMkLst>
            <pc:docMk/>
            <pc:sldMk cId="4262424456" sldId="283"/>
            <ac:spMk id="14" creationId="{D48B7900-3B60-5C86-389D-AEE4D008EC61}"/>
          </ac:spMkLst>
        </pc:spChg>
        <pc:picChg chg="mod">
          <ac:chgData name="Chavi B" userId="2b88a06eaa016475" providerId="LiveId" clId="{F0A75AFA-5E66-4973-8DE2-CF455DAEC1FA}" dt="2024-08-16T13:01:09.454" v="4325" actId="1362"/>
          <ac:picMkLst>
            <pc:docMk/>
            <pc:sldMk cId="4262424456" sldId="283"/>
            <ac:picMk id="11" creationId="{0E520928-3B73-350E-9DD5-AEC3B252C9F2}"/>
          </ac:picMkLst>
        </pc:picChg>
        <pc:picChg chg="mod">
          <ac:chgData name="Chavi B" userId="2b88a06eaa016475" providerId="LiveId" clId="{F0A75AFA-5E66-4973-8DE2-CF455DAEC1FA}" dt="2024-08-16T13:01:11.423" v="4326" actId="1362"/>
          <ac:picMkLst>
            <pc:docMk/>
            <pc:sldMk cId="4262424456" sldId="283"/>
            <ac:picMk id="12" creationId="{4B79B4C3-6624-A22F-B441-CD9529377E5A}"/>
          </ac:picMkLst>
        </pc:picChg>
      </pc:sldChg>
      <pc:sldChg chg="modSp mod">
        <pc:chgData name="Chavi B" userId="2b88a06eaa016475" providerId="LiveId" clId="{F0A75AFA-5E66-4973-8DE2-CF455DAEC1FA}" dt="2024-08-16T13:18:46.892" v="4550" actId="113"/>
        <pc:sldMkLst>
          <pc:docMk/>
          <pc:sldMk cId="700494395" sldId="284"/>
        </pc:sldMkLst>
        <pc:spChg chg="mod">
          <ac:chgData name="Chavi B" userId="2b88a06eaa016475" providerId="LiveId" clId="{F0A75AFA-5E66-4973-8DE2-CF455DAEC1FA}" dt="2024-08-12T14:33:04.083" v="164" actId="14100"/>
          <ac:spMkLst>
            <pc:docMk/>
            <pc:sldMk cId="700494395" sldId="284"/>
            <ac:spMk id="5" creationId="{1F9BF5E0-D561-87AF-4141-3A1FB2A06AD0}"/>
          </ac:spMkLst>
        </pc:spChg>
        <pc:spChg chg="mod">
          <ac:chgData name="Chavi B" userId="2b88a06eaa016475" providerId="LiveId" clId="{F0A75AFA-5E66-4973-8DE2-CF455DAEC1FA}" dt="2024-08-16T13:18:46.892" v="4550" actId="113"/>
          <ac:spMkLst>
            <pc:docMk/>
            <pc:sldMk cId="700494395" sldId="284"/>
            <ac:spMk id="7" creationId="{CF7A61B6-FF53-367B-03BC-42425E5E6B3C}"/>
          </ac:spMkLst>
        </pc:spChg>
        <pc:picChg chg="mod">
          <ac:chgData name="Chavi B" userId="2b88a06eaa016475" providerId="LiveId" clId="{F0A75AFA-5E66-4973-8DE2-CF455DAEC1FA}" dt="2024-08-16T13:01:19.545" v="4329" actId="1362"/>
          <ac:picMkLst>
            <pc:docMk/>
            <pc:sldMk cId="700494395" sldId="284"/>
            <ac:picMk id="6" creationId="{64D3F762-668F-F3BC-A16B-31DDC191EF82}"/>
          </ac:picMkLst>
        </pc:picChg>
      </pc:sldChg>
      <pc:sldChg chg="modSp mod">
        <pc:chgData name="Chavi B" userId="2b88a06eaa016475" providerId="LiveId" clId="{F0A75AFA-5E66-4973-8DE2-CF455DAEC1FA}" dt="2024-08-16T13:18:54.611" v="4552" actId="113"/>
        <pc:sldMkLst>
          <pc:docMk/>
          <pc:sldMk cId="3742770039" sldId="285"/>
        </pc:sldMkLst>
        <pc:spChg chg="mod">
          <ac:chgData name="Chavi B" userId="2b88a06eaa016475" providerId="LiveId" clId="{F0A75AFA-5E66-4973-8DE2-CF455DAEC1FA}" dt="2024-08-12T14:32:46.965" v="160" actId="2711"/>
          <ac:spMkLst>
            <pc:docMk/>
            <pc:sldMk cId="3742770039" sldId="285"/>
            <ac:spMk id="10" creationId="{EBF44917-810A-0B25-064E-5C950C68970A}"/>
          </ac:spMkLst>
        </pc:spChg>
        <pc:spChg chg="mod">
          <ac:chgData name="Chavi B" userId="2b88a06eaa016475" providerId="LiveId" clId="{F0A75AFA-5E66-4973-8DE2-CF455DAEC1FA}" dt="2024-08-16T13:18:52.231" v="4551" actId="113"/>
          <ac:spMkLst>
            <pc:docMk/>
            <pc:sldMk cId="3742770039" sldId="285"/>
            <ac:spMk id="13" creationId="{2EDA0975-5E7B-40D3-F2D3-4B5FFB4E4B04}"/>
          </ac:spMkLst>
        </pc:spChg>
        <pc:spChg chg="mod">
          <ac:chgData name="Chavi B" userId="2b88a06eaa016475" providerId="LiveId" clId="{F0A75AFA-5E66-4973-8DE2-CF455DAEC1FA}" dt="2024-08-16T13:18:54.611" v="4552" actId="113"/>
          <ac:spMkLst>
            <pc:docMk/>
            <pc:sldMk cId="3742770039" sldId="285"/>
            <ac:spMk id="14" creationId="{D48B7900-3B60-5C86-389D-AEE4D008EC61}"/>
          </ac:spMkLst>
        </pc:spChg>
        <pc:picChg chg="mod">
          <ac:chgData name="Chavi B" userId="2b88a06eaa016475" providerId="LiveId" clId="{F0A75AFA-5E66-4973-8DE2-CF455DAEC1FA}" dt="2024-08-16T13:01:14.154" v="4327" actId="1362"/>
          <ac:picMkLst>
            <pc:docMk/>
            <pc:sldMk cId="3742770039" sldId="285"/>
            <ac:picMk id="5" creationId="{F5F97F9A-1A4E-1367-31A6-4F79AEB22661}"/>
          </ac:picMkLst>
        </pc:picChg>
        <pc:picChg chg="mod">
          <ac:chgData name="Chavi B" userId="2b88a06eaa016475" providerId="LiveId" clId="{F0A75AFA-5E66-4973-8DE2-CF455DAEC1FA}" dt="2024-08-16T13:01:15.833" v="4328" actId="1362"/>
          <ac:picMkLst>
            <pc:docMk/>
            <pc:sldMk cId="3742770039" sldId="285"/>
            <ac:picMk id="8" creationId="{F0A926C6-828C-CD8E-FBF4-F02FD0CAFF84}"/>
          </ac:picMkLst>
        </pc:picChg>
      </pc:sldChg>
      <pc:sldChg chg="addSp modSp mod">
        <pc:chgData name="Chavi B" userId="2b88a06eaa016475" providerId="LiveId" clId="{F0A75AFA-5E66-4973-8DE2-CF455DAEC1FA}" dt="2024-08-16T13:19:19.046" v="4560" actId="27636"/>
        <pc:sldMkLst>
          <pc:docMk/>
          <pc:sldMk cId="848783932" sldId="286"/>
        </pc:sldMkLst>
        <pc:spChg chg="add mod">
          <ac:chgData name="Chavi B" userId="2b88a06eaa016475" providerId="LiveId" clId="{F0A75AFA-5E66-4973-8DE2-CF455DAEC1FA}" dt="2024-08-16T13:19:19.046" v="4560" actId="27636"/>
          <ac:spMkLst>
            <pc:docMk/>
            <pc:sldMk cId="848783932" sldId="286"/>
            <ac:spMk id="2" creationId="{2E1044CD-BF20-8F23-5D76-265E1C6717E2}"/>
          </ac:spMkLst>
        </pc:spChg>
        <pc:spChg chg="mod">
          <ac:chgData name="Chavi B" userId="2b88a06eaa016475" providerId="LiveId" clId="{F0A75AFA-5E66-4973-8DE2-CF455DAEC1FA}" dt="2024-08-12T14:34:12.778" v="169" actId="14100"/>
          <ac:spMkLst>
            <pc:docMk/>
            <pc:sldMk cId="848783932" sldId="286"/>
            <ac:spMk id="5" creationId="{6210C9E6-8E4A-64CE-5602-DBA729EACEB6}"/>
          </ac:spMkLst>
        </pc:spChg>
        <pc:picChg chg="mod">
          <ac:chgData name="Chavi B" userId="2b88a06eaa016475" providerId="LiveId" clId="{F0A75AFA-5E66-4973-8DE2-CF455DAEC1FA}" dt="2024-08-16T13:01:25.002" v="4330" actId="1362"/>
          <ac:picMkLst>
            <pc:docMk/>
            <pc:sldMk cId="848783932" sldId="286"/>
            <ac:picMk id="6" creationId="{05215B29-589F-3F9A-081E-6A0B67D37D13}"/>
          </ac:picMkLst>
        </pc:picChg>
      </pc:sldChg>
      <pc:sldChg chg="modSp mod">
        <pc:chgData name="Chavi B" userId="2b88a06eaa016475" providerId="LiveId" clId="{F0A75AFA-5E66-4973-8DE2-CF455DAEC1FA}" dt="2024-08-16T13:02:22.357" v="4338" actId="1076"/>
        <pc:sldMkLst>
          <pc:docMk/>
          <pc:sldMk cId="2884388252" sldId="287"/>
        </pc:sldMkLst>
        <pc:spChg chg="mod">
          <ac:chgData name="Chavi B" userId="2b88a06eaa016475" providerId="LiveId" clId="{F0A75AFA-5E66-4973-8DE2-CF455DAEC1FA}" dt="2024-08-12T14:34:34.439" v="173" actId="2711"/>
          <ac:spMkLst>
            <pc:docMk/>
            <pc:sldMk cId="2884388252" sldId="287"/>
            <ac:spMk id="5" creationId="{58D75A9C-2EEC-CF1A-CE22-B4361EA8AEC9}"/>
          </ac:spMkLst>
        </pc:spChg>
        <pc:spChg chg="mod">
          <ac:chgData name="Chavi B" userId="2b88a06eaa016475" providerId="LiveId" clId="{F0A75AFA-5E66-4973-8DE2-CF455DAEC1FA}" dt="2024-08-16T13:02:22.357" v="4338" actId="1076"/>
          <ac:spMkLst>
            <pc:docMk/>
            <pc:sldMk cId="2884388252" sldId="287"/>
            <ac:spMk id="8" creationId="{75DA728B-4E9E-8085-73CF-E96F59744AF0}"/>
          </ac:spMkLst>
        </pc:spChg>
        <pc:picChg chg="mod">
          <ac:chgData name="Chavi B" userId="2b88a06eaa016475" providerId="LiveId" clId="{F0A75AFA-5E66-4973-8DE2-CF455DAEC1FA}" dt="2024-08-16T13:02:01.497" v="4334" actId="1076"/>
          <ac:picMkLst>
            <pc:docMk/>
            <pc:sldMk cId="2884388252" sldId="287"/>
            <ac:picMk id="7" creationId="{3E9BFE29-F48C-907D-F8ED-AD4E289023EA}"/>
          </ac:picMkLst>
        </pc:picChg>
      </pc:sldChg>
      <pc:sldChg chg="modSp mod">
        <pc:chgData name="Chavi B" userId="2b88a06eaa016475" providerId="LiveId" clId="{F0A75AFA-5E66-4973-8DE2-CF455DAEC1FA}" dt="2024-08-16T13:02:42.514" v="4341" actId="1076"/>
        <pc:sldMkLst>
          <pc:docMk/>
          <pc:sldMk cId="79879709" sldId="289"/>
        </pc:sldMkLst>
        <pc:spChg chg="mod">
          <ac:chgData name="Chavi B" userId="2b88a06eaa016475" providerId="LiveId" clId="{F0A75AFA-5E66-4973-8DE2-CF455DAEC1FA}" dt="2024-08-12T14:34:42.369" v="175" actId="2711"/>
          <ac:spMkLst>
            <pc:docMk/>
            <pc:sldMk cId="79879709" sldId="289"/>
            <ac:spMk id="5" creationId="{58D75A9C-2EEC-CF1A-CE22-B4361EA8AEC9}"/>
          </ac:spMkLst>
        </pc:spChg>
        <pc:spChg chg="mod">
          <ac:chgData name="Chavi B" userId="2b88a06eaa016475" providerId="LiveId" clId="{F0A75AFA-5E66-4973-8DE2-CF455DAEC1FA}" dt="2024-08-16T13:02:42.514" v="4341" actId="1076"/>
          <ac:spMkLst>
            <pc:docMk/>
            <pc:sldMk cId="79879709" sldId="289"/>
            <ac:spMk id="8" creationId="{75DA728B-4E9E-8085-73CF-E96F59744AF0}"/>
          </ac:spMkLst>
        </pc:spChg>
        <pc:picChg chg="mod">
          <ac:chgData name="Chavi B" userId="2b88a06eaa016475" providerId="LiveId" clId="{F0A75AFA-5E66-4973-8DE2-CF455DAEC1FA}" dt="2024-08-16T13:02:37.092" v="4340" actId="1076"/>
          <ac:picMkLst>
            <pc:docMk/>
            <pc:sldMk cId="79879709" sldId="289"/>
            <ac:picMk id="3" creationId="{3F347D27-FBB5-5DDB-7C47-7C62B95EDD06}"/>
          </ac:picMkLst>
        </pc:picChg>
      </pc:sldChg>
      <pc:sldChg chg="modSp mod">
        <pc:chgData name="Chavi B" userId="2b88a06eaa016475" providerId="LiveId" clId="{F0A75AFA-5E66-4973-8DE2-CF455DAEC1FA}" dt="2024-08-16T13:03:01.184" v="4345" actId="1076"/>
        <pc:sldMkLst>
          <pc:docMk/>
          <pc:sldMk cId="1983154186" sldId="290"/>
        </pc:sldMkLst>
        <pc:spChg chg="mod">
          <ac:chgData name="Chavi B" userId="2b88a06eaa016475" providerId="LiveId" clId="{F0A75AFA-5E66-4973-8DE2-CF455DAEC1FA}" dt="2024-08-12T14:34:49.128" v="177" actId="2711"/>
          <ac:spMkLst>
            <pc:docMk/>
            <pc:sldMk cId="1983154186" sldId="290"/>
            <ac:spMk id="5" creationId="{58D75A9C-2EEC-CF1A-CE22-B4361EA8AEC9}"/>
          </ac:spMkLst>
        </pc:spChg>
        <pc:spChg chg="mod">
          <ac:chgData name="Chavi B" userId="2b88a06eaa016475" providerId="LiveId" clId="{F0A75AFA-5E66-4973-8DE2-CF455DAEC1FA}" dt="2024-08-16T13:03:01.184" v="4345" actId="1076"/>
          <ac:spMkLst>
            <pc:docMk/>
            <pc:sldMk cId="1983154186" sldId="290"/>
            <ac:spMk id="8" creationId="{75DA728B-4E9E-8085-73CF-E96F59744AF0}"/>
          </ac:spMkLst>
        </pc:spChg>
        <pc:picChg chg="mod">
          <ac:chgData name="Chavi B" userId="2b88a06eaa016475" providerId="LiveId" clId="{F0A75AFA-5E66-4973-8DE2-CF455DAEC1FA}" dt="2024-08-16T13:02:50.012" v="4343" actId="1076"/>
          <ac:picMkLst>
            <pc:docMk/>
            <pc:sldMk cId="1983154186" sldId="290"/>
            <ac:picMk id="7" creationId="{0A5AFC20-0046-8DE4-F6C7-62140195705A}"/>
          </ac:picMkLst>
        </pc:picChg>
      </pc:sldChg>
      <pc:sldChg chg="modSp mod">
        <pc:chgData name="Chavi B" userId="2b88a06eaa016475" providerId="LiveId" clId="{F0A75AFA-5E66-4973-8DE2-CF455DAEC1FA}" dt="2024-08-16T13:03:12.811" v="4348" actId="1076"/>
        <pc:sldMkLst>
          <pc:docMk/>
          <pc:sldMk cId="814944656" sldId="291"/>
        </pc:sldMkLst>
        <pc:spChg chg="mod">
          <ac:chgData name="Chavi B" userId="2b88a06eaa016475" providerId="LiveId" clId="{F0A75AFA-5E66-4973-8DE2-CF455DAEC1FA}" dt="2024-08-12T14:34:55.529" v="179" actId="2711"/>
          <ac:spMkLst>
            <pc:docMk/>
            <pc:sldMk cId="814944656" sldId="291"/>
            <ac:spMk id="5" creationId="{58D75A9C-2EEC-CF1A-CE22-B4361EA8AEC9}"/>
          </ac:spMkLst>
        </pc:spChg>
        <pc:spChg chg="mod">
          <ac:chgData name="Chavi B" userId="2b88a06eaa016475" providerId="LiveId" clId="{F0A75AFA-5E66-4973-8DE2-CF455DAEC1FA}" dt="2024-08-16T13:03:12.811" v="4348" actId="1076"/>
          <ac:spMkLst>
            <pc:docMk/>
            <pc:sldMk cId="814944656" sldId="291"/>
            <ac:spMk id="8" creationId="{75DA728B-4E9E-8085-73CF-E96F59744AF0}"/>
          </ac:spMkLst>
        </pc:spChg>
        <pc:picChg chg="mod">
          <ac:chgData name="Chavi B" userId="2b88a06eaa016475" providerId="LiveId" clId="{F0A75AFA-5E66-4973-8DE2-CF455DAEC1FA}" dt="2024-08-16T13:03:08.053" v="4347" actId="1076"/>
          <ac:picMkLst>
            <pc:docMk/>
            <pc:sldMk cId="814944656" sldId="291"/>
            <ac:picMk id="3" creationId="{AB5CF00B-A845-8A0A-A9D2-F9BF47631D04}"/>
          </ac:picMkLst>
        </pc:picChg>
      </pc:sldChg>
      <pc:sldChg chg="modSp del mod ord">
        <pc:chgData name="Chavi B" userId="2b88a06eaa016475" providerId="LiveId" clId="{F0A75AFA-5E66-4973-8DE2-CF455DAEC1FA}" dt="2024-08-12T15:43:27.808" v="1537" actId="47"/>
        <pc:sldMkLst>
          <pc:docMk/>
          <pc:sldMk cId="616618003" sldId="292"/>
        </pc:sldMkLst>
        <pc:spChg chg="mod">
          <ac:chgData name="Chavi B" userId="2b88a06eaa016475" providerId="LiveId" clId="{F0A75AFA-5E66-4973-8DE2-CF455DAEC1FA}" dt="2024-08-12T15:06:59.447" v="794" actId="20577"/>
          <ac:spMkLst>
            <pc:docMk/>
            <pc:sldMk cId="616618003" sldId="292"/>
            <ac:spMk id="17" creationId="{6E592F92-425A-2662-B11E-DA5E5C496460}"/>
          </ac:spMkLst>
        </pc:spChg>
        <pc:graphicFrameChg chg="modGraphic">
          <ac:chgData name="Chavi B" userId="2b88a06eaa016475" providerId="LiveId" clId="{F0A75AFA-5E66-4973-8DE2-CF455DAEC1FA}" dt="2024-08-12T14:45:19.934" v="417" actId="20577"/>
          <ac:graphicFrameMkLst>
            <pc:docMk/>
            <pc:sldMk cId="616618003" sldId="292"/>
            <ac:graphicFrameMk id="18" creationId="{73296D2D-B236-3D55-5340-C75D6E22743B}"/>
          </ac:graphicFrameMkLst>
        </pc:graphicFrameChg>
      </pc:sldChg>
      <pc:sldChg chg="addSp delSp modSp mod">
        <pc:chgData name="Chavi B" userId="2b88a06eaa016475" providerId="LiveId" clId="{F0A75AFA-5E66-4973-8DE2-CF455DAEC1FA}" dt="2024-08-14T13:10:59.498" v="2984"/>
        <pc:sldMkLst>
          <pc:docMk/>
          <pc:sldMk cId="2416278729" sldId="293"/>
        </pc:sldMkLst>
        <pc:spChg chg="add del mod">
          <ac:chgData name="Chavi B" userId="2b88a06eaa016475" providerId="LiveId" clId="{F0A75AFA-5E66-4973-8DE2-CF455DAEC1FA}" dt="2024-08-12T14:51:16.839" v="584" actId="478"/>
          <ac:spMkLst>
            <pc:docMk/>
            <pc:sldMk cId="2416278729" sldId="293"/>
            <ac:spMk id="3" creationId="{8BD6AA19-A911-6BD3-AB06-3EEA7CECB27D}"/>
          </ac:spMkLst>
        </pc:spChg>
        <pc:spChg chg="add mod">
          <ac:chgData name="Chavi B" userId="2b88a06eaa016475" providerId="LiveId" clId="{F0A75AFA-5E66-4973-8DE2-CF455DAEC1FA}" dt="2024-08-14T12:31:05.494" v="2738" actId="20577"/>
          <ac:spMkLst>
            <pc:docMk/>
            <pc:sldMk cId="2416278729" sldId="293"/>
            <ac:spMk id="3" creationId="{D1F8E8F7-7287-ADC4-70B4-E780BE5940F3}"/>
          </ac:spMkLst>
        </pc:spChg>
        <pc:spChg chg="add mod">
          <ac:chgData name="Chavi B" userId="2b88a06eaa016475" providerId="LiveId" clId="{F0A75AFA-5E66-4973-8DE2-CF455DAEC1FA}" dt="2024-08-14T12:30:44.268" v="2704" actId="1076"/>
          <ac:spMkLst>
            <pc:docMk/>
            <pc:sldMk cId="2416278729" sldId="293"/>
            <ac:spMk id="5" creationId="{51345DF8-E71C-0AF6-0607-99084BD7FC45}"/>
          </ac:spMkLst>
        </pc:spChg>
        <pc:spChg chg="add mod">
          <ac:chgData name="Chavi B" userId="2b88a06eaa016475" providerId="LiveId" clId="{F0A75AFA-5E66-4973-8DE2-CF455DAEC1FA}" dt="2024-08-14T12:30:46.758" v="2705" actId="1076"/>
          <ac:spMkLst>
            <pc:docMk/>
            <pc:sldMk cId="2416278729" sldId="293"/>
            <ac:spMk id="6" creationId="{40256601-DDE5-424F-401F-90B03EA73FA6}"/>
          </ac:spMkLst>
        </pc:spChg>
        <pc:spChg chg="add del">
          <ac:chgData name="Chavi B" userId="2b88a06eaa016475" providerId="LiveId" clId="{F0A75AFA-5E66-4973-8DE2-CF455DAEC1FA}" dt="2024-08-14T13:10:49.643" v="2983" actId="478"/>
          <ac:spMkLst>
            <pc:docMk/>
            <pc:sldMk cId="2416278729" sldId="293"/>
            <ac:spMk id="7" creationId="{ED7E9D3F-382B-467B-0090-20C8B323F132}"/>
          </ac:spMkLst>
        </pc:spChg>
        <pc:spChg chg="del mod">
          <ac:chgData name="Chavi B" userId="2b88a06eaa016475" providerId="LiveId" clId="{F0A75AFA-5E66-4973-8DE2-CF455DAEC1FA}" dt="2024-08-12T14:51:12.559" v="583" actId="478"/>
          <ac:spMkLst>
            <pc:docMk/>
            <pc:sldMk cId="2416278729" sldId="293"/>
            <ac:spMk id="9" creationId="{79BCA5FC-0E1C-68BC-C13D-CD98679E5687}"/>
          </ac:spMkLst>
        </pc:spChg>
        <pc:spChg chg="mod">
          <ac:chgData name="Chavi B" userId="2b88a06eaa016475" providerId="LiveId" clId="{F0A75AFA-5E66-4973-8DE2-CF455DAEC1FA}" dt="2024-08-12T14:45:37.430" v="419"/>
          <ac:spMkLst>
            <pc:docMk/>
            <pc:sldMk cId="2416278729" sldId="293"/>
            <ac:spMk id="17" creationId="{6E592F92-425A-2662-B11E-DA5E5C496460}"/>
          </ac:spMkLst>
        </pc:spChg>
        <pc:graphicFrameChg chg="mod modGraphic">
          <ac:chgData name="Chavi B" userId="2b88a06eaa016475" providerId="LiveId" clId="{F0A75AFA-5E66-4973-8DE2-CF455DAEC1FA}" dt="2024-08-14T13:10:59.498" v="2984"/>
          <ac:graphicFrameMkLst>
            <pc:docMk/>
            <pc:sldMk cId="2416278729" sldId="293"/>
            <ac:graphicFrameMk id="18" creationId="{73296D2D-B236-3D55-5340-C75D6E22743B}"/>
          </ac:graphicFrameMkLst>
        </pc:graphicFrameChg>
        <pc:picChg chg="add del mod">
          <ac:chgData name="Chavi B" userId="2b88a06eaa016475" providerId="LiveId" clId="{F0A75AFA-5E66-4973-8DE2-CF455DAEC1FA}" dt="2024-08-14T12:25:40.121" v="2403" actId="478"/>
          <ac:picMkLst>
            <pc:docMk/>
            <pc:sldMk cId="2416278729" sldId="293"/>
            <ac:picMk id="2" creationId="{CA14D196-12DC-BCED-C251-3FC060F2C1C7}"/>
          </ac:picMkLst>
        </pc:picChg>
      </pc:sldChg>
      <pc:sldChg chg="modSp del mod">
        <pc:chgData name="Chavi B" userId="2b88a06eaa016475" providerId="LiveId" clId="{F0A75AFA-5E66-4973-8DE2-CF455DAEC1FA}" dt="2024-08-12T15:43:30.289" v="1539" actId="47"/>
        <pc:sldMkLst>
          <pc:docMk/>
          <pc:sldMk cId="2931250423" sldId="294"/>
        </pc:sldMkLst>
        <pc:spChg chg="mod">
          <ac:chgData name="Chavi B" userId="2b88a06eaa016475" providerId="LiveId" clId="{F0A75AFA-5E66-4973-8DE2-CF455DAEC1FA}" dt="2024-08-12T14:35:27.822" v="187" actId="2711"/>
          <ac:spMkLst>
            <pc:docMk/>
            <pc:sldMk cId="2931250423" sldId="294"/>
            <ac:spMk id="17" creationId="{6E592F92-425A-2662-B11E-DA5E5C496460}"/>
          </ac:spMkLst>
        </pc:spChg>
      </pc:sldChg>
      <pc:sldChg chg="modSp del mod">
        <pc:chgData name="Chavi B" userId="2b88a06eaa016475" providerId="LiveId" clId="{F0A75AFA-5E66-4973-8DE2-CF455DAEC1FA}" dt="2024-08-12T15:43:31.919" v="1540" actId="47"/>
        <pc:sldMkLst>
          <pc:docMk/>
          <pc:sldMk cId="3566394392" sldId="295"/>
        </pc:sldMkLst>
        <pc:spChg chg="mod">
          <ac:chgData name="Chavi B" userId="2b88a06eaa016475" providerId="LiveId" clId="{F0A75AFA-5E66-4973-8DE2-CF455DAEC1FA}" dt="2024-08-12T14:35:34.003" v="189" actId="2711"/>
          <ac:spMkLst>
            <pc:docMk/>
            <pc:sldMk cId="3566394392" sldId="295"/>
            <ac:spMk id="17" creationId="{6E592F92-425A-2662-B11E-DA5E5C496460}"/>
          </ac:spMkLst>
        </pc:spChg>
      </pc:sldChg>
      <pc:sldChg chg="modSp del mod">
        <pc:chgData name="Chavi B" userId="2b88a06eaa016475" providerId="LiveId" clId="{F0A75AFA-5E66-4973-8DE2-CF455DAEC1FA}" dt="2024-08-12T15:43:33.011" v="1541" actId="47"/>
        <pc:sldMkLst>
          <pc:docMk/>
          <pc:sldMk cId="2696480513" sldId="296"/>
        </pc:sldMkLst>
        <pc:spChg chg="mod">
          <ac:chgData name="Chavi B" userId="2b88a06eaa016475" providerId="LiveId" clId="{F0A75AFA-5E66-4973-8DE2-CF455DAEC1FA}" dt="2024-08-12T14:35:49.750" v="191" actId="2711"/>
          <ac:spMkLst>
            <pc:docMk/>
            <pc:sldMk cId="2696480513" sldId="296"/>
            <ac:spMk id="17" creationId="{6E592F92-425A-2662-B11E-DA5E5C496460}"/>
          </ac:spMkLst>
        </pc:spChg>
      </pc:sldChg>
      <pc:sldChg chg="modSp del mod">
        <pc:chgData name="Chavi B" userId="2b88a06eaa016475" providerId="LiveId" clId="{F0A75AFA-5E66-4973-8DE2-CF455DAEC1FA}" dt="2024-08-12T15:43:34.279" v="1542" actId="47"/>
        <pc:sldMkLst>
          <pc:docMk/>
          <pc:sldMk cId="928173147" sldId="297"/>
        </pc:sldMkLst>
        <pc:spChg chg="mod">
          <ac:chgData name="Chavi B" userId="2b88a06eaa016475" providerId="LiveId" clId="{F0A75AFA-5E66-4973-8DE2-CF455DAEC1FA}" dt="2024-08-12T14:35:56.398" v="193" actId="2711"/>
          <ac:spMkLst>
            <pc:docMk/>
            <pc:sldMk cId="928173147" sldId="297"/>
            <ac:spMk id="17" creationId="{6E592F92-425A-2662-B11E-DA5E5C496460}"/>
          </ac:spMkLst>
        </pc:spChg>
      </pc:sldChg>
      <pc:sldChg chg="modSp del mod">
        <pc:chgData name="Chavi B" userId="2b88a06eaa016475" providerId="LiveId" clId="{F0A75AFA-5E66-4973-8DE2-CF455DAEC1FA}" dt="2024-08-12T15:43:35.419" v="1543" actId="47"/>
        <pc:sldMkLst>
          <pc:docMk/>
          <pc:sldMk cId="2886954207" sldId="298"/>
        </pc:sldMkLst>
        <pc:spChg chg="mod">
          <ac:chgData name="Chavi B" userId="2b88a06eaa016475" providerId="LiveId" clId="{F0A75AFA-5E66-4973-8DE2-CF455DAEC1FA}" dt="2024-08-12T14:36:03.109" v="195" actId="2711"/>
          <ac:spMkLst>
            <pc:docMk/>
            <pc:sldMk cId="2886954207" sldId="298"/>
            <ac:spMk id="17" creationId="{6E592F92-425A-2662-B11E-DA5E5C496460}"/>
          </ac:spMkLst>
        </pc:spChg>
      </pc:sldChg>
      <pc:sldChg chg="modSp mod">
        <pc:chgData name="Chavi B" userId="2b88a06eaa016475" providerId="LiveId" clId="{F0A75AFA-5E66-4973-8DE2-CF455DAEC1FA}" dt="2024-08-12T14:36:09.549" v="197" actId="2711"/>
        <pc:sldMkLst>
          <pc:docMk/>
          <pc:sldMk cId="112457734" sldId="299"/>
        </pc:sldMkLst>
        <pc:spChg chg="mod">
          <ac:chgData name="Chavi B" userId="2b88a06eaa016475" providerId="LiveId" clId="{F0A75AFA-5E66-4973-8DE2-CF455DAEC1FA}" dt="2024-08-12T14:36:09.549" v="197" actId="2711"/>
          <ac:spMkLst>
            <pc:docMk/>
            <pc:sldMk cId="112457734" sldId="299"/>
            <ac:spMk id="17" creationId="{F045CC9F-D2BB-39A9-7BB9-016816D5B730}"/>
          </ac:spMkLst>
        </pc:spChg>
      </pc:sldChg>
      <pc:sldChg chg="modSp mod">
        <pc:chgData name="Chavi B" userId="2b88a06eaa016475" providerId="LiveId" clId="{F0A75AFA-5E66-4973-8DE2-CF455DAEC1FA}" dt="2024-08-16T13:16:15.072" v="4416" actId="20577"/>
        <pc:sldMkLst>
          <pc:docMk/>
          <pc:sldMk cId="55784747" sldId="300"/>
        </pc:sldMkLst>
        <pc:spChg chg="mod">
          <ac:chgData name="Chavi B" userId="2b88a06eaa016475" providerId="LiveId" clId="{F0A75AFA-5E66-4973-8DE2-CF455DAEC1FA}" dt="2024-08-12T14:30:31.669" v="128" actId="2711"/>
          <ac:spMkLst>
            <pc:docMk/>
            <pc:sldMk cId="55784747" sldId="300"/>
            <ac:spMk id="18" creationId="{BBB84C80-84F7-1525-1EB0-48E4620628F9}"/>
          </ac:spMkLst>
        </pc:spChg>
        <pc:spChg chg="mod">
          <ac:chgData name="Chavi B" userId="2b88a06eaa016475" providerId="LiveId" clId="{F0A75AFA-5E66-4973-8DE2-CF455DAEC1FA}" dt="2024-08-16T13:16:15.072" v="4416" actId="20577"/>
          <ac:spMkLst>
            <pc:docMk/>
            <pc:sldMk cId="55784747" sldId="300"/>
            <ac:spMk id="21" creationId="{A4303537-BB3E-C397-BE4E-02B8C828A9CA}"/>
          </ac:spMkLst>
        </pc:spChg>
      </pc:sldChg>
      <pc:sldChg chg="modSp mod">
        <pc:chgData name="Chavi B" userId="2b88a06eaa016475" providerId="LiveId" clId="{F0A75AFA-5E66-4973-8DE2-CF455DAEC1FA}" dt="2024-08-12T14:35:03.678" v="181" actId="2711"/>
        <pc:sldMkLst>
          <pc:docMk/>
          <pc:sldMk cId="1592704641" sldId="301"/>
        </pc:sldMkLst>
        <pc:spChg chg="mod">
          <ac:chgData name="Chavi B" userId="2b88a06eaa016475" providerId="LiveId" clId="{F0A75AFA-5E66-4973-8DE2-CF455DAEC1FA}" dt="2024-08-12T14:35:03.678" v="181" actId="2711"/>
          <ac:spMkLst>
            <pc:docMk/>
            <pc:sldMk cId="1592704641" sldId="301"/>
            <ac:spMk id="5" creationId="{270115D3-F5ED-4220-BDFD-9D87A29F2D4C}"/>
          </ac:spMkLst>
        </pc:spChg>
      </pc:sldChg>
      <pc:sldChg chg="modSp add mod ord">
        <pc:chgData name="Chavi B" userId="2b88a06eaa016475" providerId="LiveId" clId="{F0A75AFA-5E66-4973-8DE2-CF455DAEC1FA}" dt="2024-08-12T14:40:15.069" v="223" actId="313"/>
        <pc:sldMkLst>
          <pc:docMk/>
          <pc:sldMk cId="3783392241" sldId="302"/>
        </pc:sldMkLst>
        <pc:spChg chg="mod">
          <ac:chgData name="Chavi B" userId="2b88a06eaa016475" providerId="LiveId" clId="{F0A75AFA-5E66-4973-8DE2-CF455DAEC1FA}" dt="2024-08-12T14:40:15.069" v="223" actId="313"/>
          <ac:spMkLst>
            <pc:docMk/>
            <pc:sldMk cId="3783392241" sldId="302"/>
            <ac:spMk id="5" creationId="{270115D3-F5ED-4220-BDFD-9D87A29F2D4C}"/>
          </ac:spMkLst>
        </pc:spChg>
      </pc:sldChg>
      <pc:sldChg chg="add del">
        <pc:chgData name="Chavi B" userId="2b88a06eaa016475" providerId="LiveId" clId="{F0A75AFA-5E66-4973-8DE2-CF455DAEC1FA}" dt="2024-08-12T15:43:28.889" v="1538" actId="47"/>
        <pc:sldMkLst>
          <pc:docMk/>
          <pc:sldMk cId="1361943137" sldId="303"/>
        </pc:sldMkLst>
      </pc:sldChg>
      <pc:sldChg chg="new del">
        <pc:chgData name="Chavi B" userId="2b88a06eaa016475" providerId="LiveId" clId="{F0A75AFA-5E66-4973-8DE2-CF455DAEC1FA}" dt="2024-08-12T14:42:49.595" v="289" actId="2696"/>
        <pc:sldMkLst>
          <pc:docMk/>
          <pc:sldMk cId="3504599667" sldId="303"/>
        </pc:sldMkLst>
      </pc:sldChg>
      <pc:sldChg chg="addSp modSp add mod ord">
        <pc:chgData name="Chavi B" userId="2b88a06eaa016475" providerId="LiveId" clId="{F0A75AFA-5E66-4973-8DE2-CF455DAEC1FA}" dt="2024-08-14T13:11:29.320" v="2989"/>
        <pc:sldMkLst>
          <pc:docMk/>
          <pc:sldMk cId="204724907" sldId="304"/>
        </pc:sldMkLst>
        <pc:spChg chg="mod">
          <ac:chgData name="Chavi B" userId="2b88a06eaa016475" providerId="LiveId" clId="{F0A75AFA-5E66-4973-8DE2-CF455DAEC1FA}" dt="2024-08-12T15:02:01.166" v="678" actId="20577"/>
          <ac:spMkLst>
            <pc:docMk/>
            <pc:sldMk cId="204724907" sldId="304"/>
            <ac:spMk id="17" creationId="{6E592F92-425A-2662-B11E-DA5E5C496460}"/>
          </ac:spMkLst>
        </pc:spChg>
        <pc:graphicFrameChg chg="mod modGraphic">
          <ac:chgData name="Chavi B" userId="2b88a06eaa016475" providerId="LiveId" clId="{F0A75AFA-5E66-4973-8DE2-CF455DAEC1FA}" dt="2024-08-14T13:11:29.320" v="2989"/>
          <ac:graphicFrameMkLst>
            <pc:docMk/>
            <pc:sldMk cId="204724907" sldId="304"/>
            <ac:graphicFrameMk id="18" creationId="{73296D2D-B236-3D55-5340-C75D6E22743B}"/>
          </ac:graphicFrameMkLst>
        </pc:graphicFrameChg>
        <pc:picChg chg="add mod">
          <ac:chgData name="Chavi B" userId="2b88a06eaa016475" providerId="LiveId" clId="{F0A75AFA-5E66-4973-8DE2-CF455DAEC1FA}" dt="2024-08-14T12:31:41.569" v="2740" actId="1076"/>
          <ac:picMkLst>
            <pc:docMk/>
            <pc:sldMk cId="204724907" sldId="304"/>
            <ac:picMk id="2" creationId="{23895F63-0325-16F1-506D-C22963D42E48}"/>
          </ac:picMkLst>
        </pc:picChg>
        <pc:picChg chg="add mod">
          <ac:chgData name="Chavi B" userId="2b88a06eaa016475" providerId="LiveId" clId="{F0A75AFA-5E66-4973-8DE2-CF455DAEC1FA}" dt="2024-08-14T12:35:23.824" v="2788" actId="1076"/>
          <ac:picMkLst>
            <pc:docMk/>
            <pc:sldMk cId="204724907" sldId="304"/>
            <ac:picMk id="3" creationId="{C38FECC7-E7E4-A3BE-D527-64BE64621F59}"/>
          </ac:picMkLst>
        </pc:picChg>
        <pc:picChg chg="add mod">
          <ac:chgData name="Chavi B" userId="2b88a06eaa016475" providerId="LiveId" clId="{F0A75AFA-5E66-4973-8DE2-CF455DAEC1FA}" dt="2024-08-14T12:35:55.658" v="2790" actId="1076"/>
          <ac:picMkLst>
            <pc:docMk/>
            <pc:sldMk cId="204724907" sldId="304"/>
            <ac:picMk id="5" creationId="{CB2A2DDC-4666-523E-D10B-2136FA9530A3}"/>
          </ac:picMkLst>
        </pc:picChg>
      </pc:sldChg>
      <pc:sldChg chg="addSp delSp modSp add mod">
        <pc:chgData name="Chavi B" userId="2b88a06eaa016475" providerId="LiveId" clId="{F0A75AFA-5E66-4973-8DE2-CF455DAEC1FA}" dt="2024-08-14T13:11:49.097" v="2994"/>
        <pc:sldMkLst>
          <pc:docMk/>
          <pc:sldMk cId="2159182987" sldId="305"/>
        </pc:sldMkLst>
        <pc:spChg chg="add del">
          <ac:chgData name="Chavi B" userId="2b88a06eaa016475" providerId="LiveId" clId="{F0A75AFA-5E66-4973-8DE2-CF455DAEC1FA}" dt="2024-08-14T12:32:51.216" v="2760" actId="478"/>
          <ac:spMkLst>
            <pc:docMk/>
            <pc:sldMk cId="2159182987" sldId="305"/>
            <ac:spMk id="3" creationId="{580EE9CF-FA3B-6CDC-301F-6BB6DEFC36A7}"/>
          </ac:spMkLst>
        </pc:spChg>
        <pc:spChg chg="add mod">
          <ac:chgData name="Chavi B" userId="2b88a06eaa016475" providerId="LiveId" clId="{F0A75AFA-5E66-4973-8DE2-CF455DAEC1FA}" dt="2024-08-14T12:33:50.038" v="2769" actId="1076"/>
          <ac:spMkLst>
            <pc:docMk/>
            <pc:sldMk cId="2159182987" sldId="305"/>
            <ac:spMk id="5" creationId="{77473DC3-0E39-0E81-936A-7BFBD49D4A75}"/>
          </ac:spMkLst>
        </pc:spChg>
        <pc:spChg chg="add mod">
          <ac:chgData name="Chavi B" userId="2b88a06eaa016475" providerId="LiveId" clId="{F0A75AFA-5E66-4973-8DE2-CF455DAEC1FA}" dt="2024-08-14T12:33:45.242" v="2768" actId="1076"/>
          <ac:spMkLst>
            <pc:docMk/>
            <pc:sldMk cId="2159182987" sldId="305"/>
            <ac:spMk id="6" creationId="{AA43565E-4450-7C36-C83E-615FACC068E7}"/>
          </ac:spMkLst>
        </pc:spChg>
        <pc:spChg chg="mod">
          <ac:chgData name="Chavi B" userId="2b88a06eaa016475" providerId="LiveId" clId="{F0A75AFA-5E66-4973-8DE2-CF455DAEC1FA}" dt="2024-08-12T15:08:35.133" v="817" actId="20577"/>
          <ac:spMkLst>
            <pc:docMk/>
            <pc:sldMk cId="2159182987" sldId="305"/>
            <ac:spMk id="17" creationId="{6E592F92-425A-2662-B11E-DA5E5C496460}"/>
          </ac:spMkLst>
        </pc:spChg>
        <pc:graphicFrameChg chg="mod modGraphic">
          <ac:chgData name="Chavi B" userId="2b88a06eaa016475" providerId="LiveId" clId="{F0A75AFA-5E66-4973-8DE2-CF455DAEC1FA}" dt="2024-08-14T13:11:49.097" v="2994"/>
          <ac:graphicFrameMkLst>
            <pc:docMk/>
            <pc:sldMk cId="2159182987" sldId="305"/>
            <ac:graphicFrameMk id="18" creationId="{73296D2D-B236-3D55-5340-C75D6E22743B}"/>
          </ac:graphicFrameMkLst>
        </pc:graphicFrameChg>
        <pc:picChg chg="add mod">
          <ac:chgData name="Chavi B" userId="2b88a06eaa016475" providerId="LiveId" clId="{F0A75AFA-5E66-4973-8DE2-CF455DAEC1FA}" dt="2024-08-14T12:31:54.409" v="2742" actId="1076"/>
          <ac:picMkLst>
            <pc:docMk/>
            <pc:sldMk cId="2159182987" sldId="305"/>
            <ac:picMk id="2" creationId="{78CACFE0-209F-D383-BB1D-B2290BAFB75B}"/>
          </ac:picMkLst>
        </pc:picChg>
      </pc:sldChg>
      <pc:sldChg chg="addSp modSp add mod">
        <pc:chgData name="Chavi B" userId="2b88a06eaa016475" providerId="LiveId" clId="{F0A75AFA-5E66-4973-8DE2-CF455DAEC1FA}" dt="2024-08-14T13:12:08.698" v="2999"/>
        <pc:sldMkLst>
          <pc:docMk/>
          <pc:sldMk cId="283654116" sldId="306"/>
        </pc:sldMkLst>
        <pc:spChg chg="add mod">
          <ac:chgData name="Chavi B" userId="2b88a06eaa016475" providerId="LiveId" clId="{F0A75AFA-5E66-4973-8DE2-CF455DAEC1FA}" dt="2024-08-14T12:37:31.627" v="2804" actId="1076"/>
          <ac:spMkLst>
            <pc:docMk/>
            <pc:sldMk cId="283654116" sldId="306"/>
            <ac:spMk id="5" creationId="{DE16A00C-2DDE-02C4-1283-45B45857A60C}"/>
          </ac:spMkLst>
        </pc:spChg>
        <pc:spChg chg="mod">
          <ac:chgData name="Chavi B" userId="2b88a06eaa016475" providerId="LiveId" clId="{F0A75AFA-5E66-4973-8DE2-CF455DAEC1FA}" dt="2024-08-12T15:08:43.095" v="824" actId="20577"/>
          <ac:spMkLst>
            <pc:docMk/>
            <pc:sldMk cId="283654116" sldId="306"/>
            <ac:spMk id="17" creationId="{6E592F92-425A-2662-B11E-DA5E5C496460}"/>
          </ac:spMkLst>
        </pc:spChg>
        <pc:graphicFrameChg chg="mod modGraphic">
          <ac:chgData name="Chavi B" userId="2b88a06eaa016475" providerId="LiveId" clId="{F0A75AFA-5E66-4973-8DE2-CF455DAEC1FA}" dt="2024-08-14T13:12:08.698" v="2999"/>
          <ac:graphicFrameMkLst>
            <pc:docMk/>
            <pc:sldMk cId="283654116" sldId="306"/>
            <ac:graphicFrameMk id="18" creationId="{73296D2D-B236-3D55-5340-C75D6E22743B}"/>
          </ac:graphicFrameMkLst>
        </pc:graphicFrameChg>
        <pc:picChg chg="add mod">
          <ac:chgData name="Chavi B" userId="2b88a06eaa016475" providerId="LiveId" clId="{F0A75AFA-5E66-4973-8DE2-CF455DAEC1FA}" dt="2024-08-14T12:32:01.924" v="2744" actId="1076"/>
          <ac:picMkLst>
            <pc:docMk/>
            <pc:sldMk cId="283654116" sldId="306"/>
            <ac:picMk id="2" creationId="{191996BD-D791-DF19-F830-051ECDE63961}"/>
          </ac:picMkLst>
        </pc:picChg>
        <pc:picChg chg="add mod">
          <ac:chgData name="Chavi B" userId="2b88a06eaa016475" providerId="LiveId" clId="{F0A75AFA-5E66-4973-8DE2-CF455DAEC1FA}" dt="2024-08-14T12:34:47.736" v="2783" actId="1076"/>
          <ac:picMkLst>
            <pc:docMk/>
            <pc:sldMk cId="283654116" sldId="306"/>
            <ac:picMk id="3" creationId="{E18A50BD-76A6-C93C-15FE-986E250DF02D}"/>
          </ac:picMkLst>
        </pc:picChg>
      </pc:sldChg>
      <pc:sldChg chg="addSp modSp add del mod">
        <pc:chgData name="Chavi B" userId="2b88a06eaa016475" providerId="LiveId" clId="{F0A75AFA-5E66-4973-8DE2-CF455DAEC1FA}" dt="2024-08-14T13:12:51.233" v="3004"/>
        <pc:sldMkLst>
          <pc:docMk/>
          <pc:sldMk cId="2601062375" sldId="307"/>
        </pc:sldMkLst>
        <pc:spChg chg="mod">
          <ac:chgData name="Chavi B" userId="2b88a06eaa016475" providerId="LiveId" clId="{F0A75AFA-5E66-4973-8DE2-CF455DAEC1FA}" dt="2024-08-12T15:08:52.470" v="829" actId="20577"/>
          <ac:spMkLst>
            <pc:docMk/>
            <pc:sldMk cId="2601062375" sldId="307"/>
            <ac:spMk id="17" creationId="{6E592F92-425A-2662-B11E-DA5E5C496460}"/>
          </ac:spMkLst>
        </pc:spChg>
        <pc:graphicFrameChg chg="mod modGraphic">
          <ac:chgData name="Chavi B" userId="2b88a06eaa016475" providerId="LiveId" clId="{F0A75AFA-5E66-4973-8DE2-CF455DAEC1FA}" dt="2024-08-14T13:12:51.233" v="3004"/>
          <ac:graphicFrameMkLst>
            <pc:docMk/>
            <pc:sldMk cId="2601062375" sldId="307"/>
            <ac:graphicFrameMk id="18" creationId="{73296D2D-B236-3D55-5340-C75D6E22743B}"/>
          </ac:graphicFrameMkLst>
        </pc:graphicFrameChg>
        <pc:picChg chg="add mod">
          <ac:chgData name="Chavi B" userId="2b88a06eaa016475" providerId="LiveId" clId="{F0A75AFA-5E66-4973-8DE2-CF455DAEC1FA}" dt="2024-08-14T12:32:09.033" v="2746" actId="1076"/>
          <ac:picMkLst>
            <pc:docMk/>
            <pc:sldMk cId="2601062375" sldId="307"/>
            <ac:picMk id="2" creationId="{8188821F-9DC2-F495-CB27-6D1C0E93B144}"/>
          </ac:picMkLst>
        </pc:picChg>
        <pc:picChg chg="add mod">
          <ac:chgData name="Chavi B" userId="2b88a06eaa016475" providerId="LiveId" clId="{F0A75AFA-5E66-4973-8DE2-CF455DAEC1FA}" dt="2024-08-14T12:34:59.055" v="2785" actId="1076"/>
          <ac:picMkLst>
            <pc:docMk/>
            <pc:sldMk cId="2601062375" sldId="307"/>
            <ac:picMk id="3" creationId="{9E6E2322-0643-18B0-984F-EA7241E4FCB6}"/>
          </ac:picMkLst>
        </pc:picChg>
        <pc:picChg chg="add mod">
          <ac:chgData name="Chavi B" userId="2b88a06eaa016475" providerId="LiveId" clId="{F0A75AFA-5E66-4973-8DE2-CF455DAEC1FA}" dt="2024-08-14T12:41:45.087" v="2836" actId="1076"/>
          <ac:picMkLst>
            <pc:docMk/>
            <pc:sldMk cId="2601062375" sldId="307"/>
            <ac:picMk id="5" creationId="{BF0A4F86-D032-8A81-624C-90EA1102A653}"/>
          </ac:picMkLst>
        </pc:picChg>
      </pc:sldChg>
      <pc:sldChg chg="new del">
        <pc:chgData name="Chavi B" userId="2b88a06eaa016475" providerId="LiveId" clId="{F0A75AFA-5E66-4973-8DE2-CF455DAEC1FA}" dt="2024-08-14T12:04:10.729" v="1680" actId="680"/>
        <pc:sldMkLst>
          <pc:docMk/>
          <pc:sldMk cId="2174371014" sldId="308"/>
        </pc:sldMkLst>
      </pc:sldChg>
      <pc:sldChg chg="modSp add mod ord">
        <pc:chgData name="Chavi B" userId="2b88a06eaa016475" providerId="LiveId" clId="{F0A75AFA-5E66-4973-8DE2-CF455DAEC1FA}" dt="2024-08-14T12:59:03.802" v="2930" actId="14100"/>
        <pc:sldMkLst>
          <pc:docMk/>
          <pc:sldMk cId="3236654004" sldId="308"/>
        </pc:sldMkLst>
        <pc:spChg chg="mod">
          <ac:chgData name="Chavi B" userId="2b88a06eaa016475" providerId="LiveId" clId="{F0A75AFA-5E66-4973-8DE2-CF455DAEC1FA}" dt="2024-08-14T12:59:03.802" v="2930" actId="14100"/>
          <ac:spMkLst>
            <pc:docMk/>
            <pc:sldMk cId="3236654004" sldId="308"/>
            <ac:spMk id="5" creationId="{270115D3-F5ED-4220-BDFD-9D87A29F2D4C}"/>
          </ac:spMkLst>
        </pc:spChg>
      </pc:sldChg>
      <pc:sldChg chg="addSp delSp modSp add mod ord">
        <pc:chgData name="Chavi B" userId="2b88a06eaa016475" providerId="LiveId" clId="{F0A75AFA-5E66-4973-8DE2-CF455DAEC1FA}" dt="2024-08-14T13:34:55.174" v="3774" actId="1076"/>
        <pc:sldMkLst>
          <pc:docMk/>
          <pc:sldMk cId="3479736172" sldId="309"/>
        </pc:sldMkLst>
        <pc:spChg chg="add del mod">
          <ac:chgData name="Chavi B" userId="2b88a06eaa016475" providerId="LiveId" clId="{F0A75AFA-5E66-4973-8DE2-CF455DAEC1FA}" dt="2024-08-14T13:34:32.964" v="3772" actId="478"/>
          <ac:spMkLst>
            <pc:docMk/>
            <pc:sldMk cId="3479736172" sldId="309"/>
            <ac:spMk id="3" creationId="{BA3B7E2A-D881-B6BF-D150-4D42698519F1}"/>
          </ac:spMkLst>
        </pc:spChg>
        <pc:spChg chg="mod">
          <ac:chgData name="Chavi B" userId="2b88a06eaa016475" providerId="LiveId" clId="{F0A75AFA-5E66-4973-8DE2-CF455DAEC1FA}" dt="2024-08-14T13:34:55.174" v="3774" actId="1076"/>
          <ac:spMkLst>
            <pc:docMk/>
            <pc:sldMk cId="3479736172" sldId="309"/>
            <ac:spMk id="5" creationId="{270115D3-F5ED-4220-BDFD-9D87A29F2D4C}"/>
          </ac:spMkLst>
        </pc:spChg>
        <pc:picChg chg="add mod">
          <ac:chgData name="Chavi B" userId="2b88a06eaa016475" providerId="LiveId" clId="{F0A75AFA-5E66-4973-8DE2-CF455DAEC1FA}" dt="2024-08-14T13:34:32.039" v="3771"/>
          <ac:picMkLst>
            <pc:docMk/>
            <pc:sldMk cId="3479736172" sldId="309"/>
            <ac:picMk id="4" creationId="{9C37465A-FB00-39D0-0562-34103FD6D9B1}"/>
          </ac:picMkLst>
        </pc:picChg>
        <pc:picChg chg="add del">
          <ac:chgData name="Chavi B" userId="2b88a06eaa016475" providerId="LiveId" clId="{F0A75AFA-5E66-4973-8DE2-CF455DAEC1FA}" dt="2024-08-14T13:34:32.964" v="3772" actId="478"/>
          <ac:picMkLst>
            <pc:docMk/>
            <pc:sldMk cId="3479736172" sldId="309"/>
            <ac:picMk id="12" creationId="{EACF9A43-5E16-41F1-82E2-77469D7E3D6A}"/>
          </ac:picMkLst>
        </pc:picChg>
      </pc:sldChg>
      <pc:sldChg chg="modSp add mod ord">
        <pc:chgData name="Chavi B" userId="2b88a06eaa016475" providerId="LiveId" clId="{F0A75AFA-5E66-4973-8DE2-CF455DAEC1FA}" dt="2024-08-14T12:59:37.485" v="2973" actId="14100"/>
        <pc:sldMkLst>
          <pc:docMk/>
          <pc:sldMk cId="3551614692" sldId="310"/>
        </pc:sldMkLst>
        <pc:spChg chg="mod">
          <ac:chgData name="Chavi B" userId="2b88a06eaa016475" providerId="LiveId" clId="{F0A75AFA-5E66-4973-8DE2-CF455DAEC1FA}" dt="2024-08-14T12:59:37.485" v="2973" actId="14100"/>
          <ac:spMkLst>
            <pc:docMk/>
            <pc:sldMk cId="3551614692" sldId="310"/>
            <ac:spMk id="5" creationId="{270115D3-F5ED-4220-BDFD-9D87A29F2D4C}"/>
          </ac:spMkLst>
        </pc:spChg>
      </pc:sldChg>
      <pc:sldChg chg="addSp delSp modSp add del mod ord">
        <pc:chgData name="Chavi B" userId="2b88a06eaa016475" providerId="LiveId" clId="{F0A75AFA-5E66-4973-8DE2-CF455DAEC1FA}" dt="2024-08-14T13:32:28.061" v="3766" actId="47"/>
        <pc:sldMkLst>
          <pc:docMk/>
          <pc:sldMk cId="1504903610" sldId="311"/>
        </pc:sldMkLst>
        <pc:spChg chg="add del mod">
          <ac:chgData name="Chavi B" userId="2b88a06eaa016475" providerId="LiveId" clId="{F0A75AFA-5E66-4973-8DE2-CF455DAEC1FA}" dt="2024-08-14T13:28:19.590" v="3744"/>
          <ac:spMkLst>
            <pc:docMk/>
            <pc:sldMk cId="1504903610" sldId="311"/>
            <ac:spMk id="8" creationId="{E5CCDDF6-9120-DAB9-D29A-D81EFA6CBDD1}"/>
          </ac:spMkLst>
        </pc:spChg>
        <pc:spChg chg="add del mod">
          <ac:chgData name="Chavi B" userId="2b88a06eaa016475" providerId="LiveId" clId="{F0A75AFA-5E66-4973-8DE2-CF455DAEC1FA}" dt="2024-08-14T13:29:06.633" v="3752"/>
          <ac:spMkLst>
            <pc:docMk/>
            <pc:sldMk cId="1504903610" sldId="311"/>
            <ac:spMk id="11" creationId="{58FC4F5F-98FE-9DA7-9FD6-D960AAAD1BE5}"/>
          </ac:spMkLst>
        </pc:spChg>
        <pc:spChg chg="add del mod">
          <ac:chgData name="Chavi B" userId="2b88a06eaa016475" providerId="LiveId" clId="{F0A75AFA-5E66-4973-8DE2-CF455DAEC1FA}" dt="2024-08-14T13:29:20.026" v="3754"/>
          <ac:spMkLst>
            <pc:docMk/>
            <pc:sldMk cId="1504903610" sldId="311"/>
            <ac:spMk id="15" creationId="{6D6C57F1-EFFD-F3E0-BB91-78B29B378AB0}"/>
          </ac:spMkLst>
        </pc:spChg>
        <pc:spChg chg="add del mod">
          <ac:chgData name="Chavi B" userId="2b88a06eaa016475" providerId="LiveId" clId="{F0A75AFA-5E66-4973-8DE2-CF455DAEC1FA}" dt="2024-08-14T13:29:47.235" v="3756"/>
          <ac:spMkLst>
            <pc:docMk/>
            <pc:sldMk cId="1504903610" sldId="311"/>
            <ac:spMk id="18" creationId="{3DB9E44A-F046-8A51-D205-62CAE4F97C8B}"/>
          </ac:spMkLst>
        </pc:spChg>
        <pc:spChg chg="add del mod">
          <ac:chgData name="Chavi B" userId="2b88a06eaa016475" providerId="LiveId" clId="{F0A75AFA-5E66-4973-8DE2-CF455DAEC1FA}" dt="2024-08-14T13:29:58.492" v="3758"/>
          <ac:spMkLst>
            <pc:docMk/>
            <pc:sldMk cId="1504903610" sldId="311"/>
            <ac:spMk id="21" creationId="{C9F145AB-BE5B-E616-4906-3A5768ECE755}"/>
          </ac:spMkLst>
        </pc:spChg>
        <pc:spChg chg="del mod">
          <ac:chgData name="Chavi B" userId="2b88a06eaa016475" providerId="LiveId" clId="{F0A75AFA-5E66-4973-8DE2-CF455DAEC1FA}" dt="2024-08-14T13:22:54.082" v="3458" actId="478"/>
          <ac:spMkLst>
            <pc:docMk/>
            <pc:sldMk cId="1504903610" sldId="311"/>
            <ac:spMk id="68" creationId="{261BE4C3-90A1-4FC4-93CA-BF3A80B863C5}"/>
          </ac:spMkLst>
        </pc:spChg>
        <pc:spChg chg="mod">
          <ac:chgData name="Chavi B" userId="2b88a06eaa016475" providerId="LiveId" clId="{F0A75AFA-5E66-4973-8DE2-CF455DAEC1FA}" dt="2024-08-14T13:18:01.832" v="3105" actId="14100"/>
          <ac:spMkLst>
            <pc:docMk/>
            <pc:sldMk cId="1504903610" sldId="311"/>
            <ac:spMk id="85" creationId="{583A8370-72B5-4ECE-B5E0-5B47654B2410}"/>
          </ac:spMkLst>
        </pc:spChg>
        <pc:graphicFrameChg chg="add del">
          <ac:chgData name="Chavi B" userId="2b88a06eaa016475" providerId="LiveId" clId="{F0A75AFA-5E66-4973-8DE2-CF455DAEC1FA}" dt="2024-08-14T13:22:03.950" v="3440" actId="478"/>
          <ac:graphicFrameMkLst>
            <pc:docMk/>
            <pc:sldMk cId="1504903610" sldId="311"/>
            <ac:graphicFrameMk id="2" creationId="{89000199-ACF3-1CD1-F39F-AB83DD4D861E}"/>
          </ac:graphicFrameMkLst>
        </pc:graphicFrameChg>
        <pc:graphicFrameChg chg="add mod modGraphic">
          <ac:chgData name="Chavi B" userId="2b88a06eaa016475" providerId="LiveId" clId="{F0A75AFA-5E66-4973-8DE2-CF455DAEC1FA}" dt="2024-08-14T13:27:32.849" v="3741" actId="1076"/>
          <ac:graphicFrameMkLst>
            <pc:docMk/>
            <pc:sldMk cId="1504903610" sldId="311"/>
            <ac:graphicFrameMk id="3" creationId="{461378E9-A119-7BAD-193D-8F309D275089}"/>
          </ac:graphicFrameMkLst>
        </pc:graphicFrameChg>
        <pc:graphicFrameChg chg="add mod modGraphic">
          <ac:chgData name="Chavi B" userId="2b88a06eaa016475" providerId="LiveId" clId="{F0A75AFA-5E66-4973-8DE2-CF455DAEC1FA}" dt="2024-08-14T13:27:36.774" v="3742" actId="1076"/>
          <ac:graphicFrameMkLst>
            <pc:docMk/>
            <pc:sldMk cId="1504903610" sldId="311"/>
            <ac:graphicFrameMk id="5" creationId="{652D24C1-5D8B-32DB-6433-897E3CE84798}"/>
          </ac:graphicFrameMkLst>
        </pc:graphicFrameChg>
        <pc:graphicFrameChg chg="add mod modGraphic">
          <ac:chgData name="Chavi B" userId="2b88a06eaa016475" providerId="LiveId" clId="{F0A75AFA-5E66-4973-8DE2-CF455DAEC1FA}" dt="2024-08-14T13:27:17.199" v="3740" actId="1076"/>
          <ac:graphicFrameMkLst>
            <pc:docMk/>
            <pc:sldMk cId="1504903610" sldId="311"/>
            <ac:graphicFrameMk id="6" creationId="{D2915F2D-E51F-7FEF-4F72-F901B90B6058}"/>
          </ac:graphicFrameMkLst>
        </pc:graphicFrameChg>
        <pc:picChg chg="add del mod">
          <ac:chgData name="Chavi B" userId="2b88a06eaa016475" providerId="LiveId" clId="{F0A75AFA-5E66-4973-8DE2-CF455DAEC1FA}" dt="2024-08-14T13:28:22.967" v="3745" actId="478"/>
          <ac:picMkLst>
            <pc:docMk/>
            <pc:sldMk cId="1504903610" sldId="311"/>
            <ac:picMk id="9" creationId="{F8E45165-0324-9E65-549A-16D2FFBEC1B3}"/>
          </ac:picMkLst>
        </pc:picChg>
        <pc:picChg chg="add del mod">
          <ac:chgData name="Chavi B" userId="2b88a06eaa016475" providerId="LiveId" clId="{F0A75AFA-5E66-4973-8DE2-CF455DAEC1FA}" dt="2024-08-14T13:28:52.469" v="3751" actId="478"/>
          <ac:picMkLst>
            <pc:docMk/>
            <pc:sldMk cId="1504903610" sldId="311"/>
            <ac:picMk id="12" creationId="{0D0B99FF-C495-AAFD-2D9C-2347AA0882A5}"/>
          </ac:picMkLst>
        </pc:picChg>
        <pc:picChg chg="add del mod">
          <ac:chgData name="Chavi B" userId="2b88a06eaa016475" providerId="LiveId" clId="{F0A75AFA-5E66-4973-8DE2-CF455DAEC1FA}" dt="2024-08-14T13:29:09.101" v="3753" actId="478"/>
          <ac:picMkLst>
            <pc:docMk/>
            <pc:sldMk cId="1504903610" sldId="311"/>
            <ac:picMk id="13" creationId="{70F0640F-4BA5-521B-6856-3EC00B28FD10}"/>
          </ac:picMkLst>
        </pc:picChg>
        <pc:picChg chg="add del mod">
          <ac:chgData name="Chavi B" userId="2b88a06eaa016475" providerId="LiveId" clId="{F0A75AFA-5E66-4973-8DE2-CF455DAEC1FA}" dt="2024-08-14T13:29:45.599" v="3755" actId="478"/>
          <ac:picMkLst>
            <pc:docMk/>
            <pc:sldMk cId="1504903610" sldId="311"/>
            <ac:picMk id="16" creationId="{AC285A74-D4FF-89BB-9542-EF9D7BCAD7B2}"/>
          </ac:picMkLst>
        </pc:picChg>
        <pc:picChg chg="add del mod">
          <ac:chgData name="Chavi B" userId="2b88a06eaa016475" providerId="LiveId" clId="{F0A75AFA-5E66-4973-8DE2-CF455DAEC1FA}" dt="2024-08-14T13:29:49.481" v="3757" actId="478"/>
          <ac:picMkLst>
            <pc:docMk/>
            <pc:sldMk cId="1504903610" sldId="311"/>
            <ac:picMk id="19" creationId="{57A01554-426B-6A98-22FE-1012D99D0063}"/>
          </ac:picMkLst>
        </pc:picChg>
        <pc:picChg chg="add mod">
          <ac:chgData name="Chavi B" userId="2b88a06eaa016475" providerId="LiveId" clId="{F0A75AFA-5E66-4973-8DE2-CF455DAEC1FA}" dt="2024-08-14T13:29:58.492" v="3758"/>
          <ac:picMkLst>
            <pc:docMk/>
            <pc:sldMk cId="1504903610" sldId="311"/>
            <ac:picMk id="22" creationId="{441DE2AE-DF7C-1A80-8394-1280424217B2}"/>
          </ac:picMkLst>
        </pc:picChg>
        <pc:picChg chg="del">
          <ac:chgData name="Chavi B" userId="2b88a06eaa016475" providerId="LiveId" clId="{F0A75AFA-5E66-4973-8DE2-CF455DAEC1FA}" dt="2024-08-14T13:27:46.384" v="3743" actId="478"/>
          <ac:picMkLst>
            <pc:docMk/>
            <pc:sldMk cId="1504903610" sldId="311"/>
            <ac:picMk id="79" creationId="{BBC72E1D-69D7-4CA2-B6AD-180B8084D757}"/>
          </ac:picMkLst>
        </pc:picChg>
      </pc:sldChg>
      <pc:sldChg chg="addSp delSp modSp add del mod">
        <pc:chgData name="Chavi B" userId="2b88a06eaa016475" providerId="LiveId" clId="{F0A75AFA-5E66-4973-8DE2-CF455DAEC1FA}" dt="2024-08-14T13:32:26.539" v="3765" actId="47"/>
        <pc:sldMkLst>
          <pc:docMk/>
          <pc:sldMk cId="2723375164" sldId="312"/>
        </pc:sldMkLst>
        <pc:spChg chg="add del mod">
          <ac:chgData name="Chavi B" userId="2b88a06eaa016475" providerId="LiveId" clId="{F0A75AFA-5E66-4973-8DE2-CF455DAEC1FA}" dt="2024-08-14T13:30:31.034" v="3761"/>
          <ac:spMkLst>
            <pc:docMk/>
            <pc:sldMk cId="2723375164" sldId="312"/>
            <ac:spMk id="7" creationId="{620871AE-4CCA-AB5A-C38C-E2A04AA68A43}"/>
          </ac:spMkLst>
        </pc:spChg>
        <pc:picChg chg="add mod">
          <ac:chgData name="Chavi B" userId="2b88a06eaa016475" providerId="LiveId" clId="{F0A75AFA-5E66-4973-8DE2-CF455DAEC1FA}" dt="2024-08-14T13:30:31.034" v="3761"/>
          <ac:picMkLst>
            <pc:docMk/>
            <pc:sldMk cId="2723375164" sldId="312"/>
            <ac:picMk id="8" creationId="{F6647140-4700-4982-162A-74CC4361C4FA}"/>
          </ac:picMkLst>
        </pc:picChg>
        <pc:picChg chg="del">
          <ac:chgData name="Chavi B" userId="2b88a06eaa016475" providerId="LiveId" clId="{F0A75AFA-5E66-4973-8DE2-CF455DAEC1FA}" dt="2024-08-14T13:30:24.509" v="3760" actId="478"/>
          <ac:picMkLst>
            <pc:docMk/>
            <pc:sldMk cId="2723375164" sldId="312"/>
            <ac:picMk id="22" creationId="{441DE2AE-DF7C-1A80-8394-1280424217B2}"/>
          </ac:picMkLst>
        </pc:picChg>
      </pc:sldChg>
      <pc:sldChg chg="addSp delSp modSp add mod">
        <pc:chgData name="Chavi B" userId="2b88a06eaa016475" providerId="LiveId" clId="{F0A75AFA-5E66-4973-8DE2-CF455DAEC1FA}" dt="2024-08-14T13:59:07.380" v="3950" actId="1076"/>
        <pc:sldMkLst>
          <pc:docMk/>
          <pc:sldMk cId="3526055592" sldId="313"/>
        </pc:sldMkLst>
        <pc:spChg chg="add del mod">
          <ac:chgData name="Chavi B" userId="2b88a06eaa016475" providerId="LiveId" clId="{F0A75AFA-5E66-4973-8DE2-CF455DAEC1FA}" dt="2024-08-14T13:32:05.430" v="3764"/>
          <ac:spMkLst>
            <pc:docMk/>
            <pc:sldMk cId="3526055592" sldId="313"/>
            <ac:spMk id="7" creationId="{6DC80D99-D04C-D9D8-FCF1-E5EC7B5E7163}"/>
          </ac:spMkLst>
        </pc:spChg>
        <pc:graphicFrameChg chg="mod">
          <ac:chgData name="Chavi B" userId="2b88a06eaa016475" providerId="LiveId" clId="{F0A75AFA-5E66-4973-8DE2-CF455DAEC1FA}" dt="2024-08-14T13:59:07.380" v="3950" actId="1076"/>
          <ac:graphicFrameMkLst>
            <pc:docMk/>
            <pc:sldMk cId="3526055592" sldId="313"/>
            <ac:graphicFrameMk id="5" creationId="{652D24C1-5D8B-32DB-6433-897E3CE84798}"/>
          </ac:graphicFrameMkLst>
        </pc:graphicFrameChg>
        <pc:picChg chg="del">
          <ac:chgData name="Chavi B" userId="2b88a06eaa016475" providerId="LiveId" clId="{F0A75AFA-5E66-4973-8DE2-CF455DAEC1FA}" dt="2024-08-14T13:31:57.391" v="3763" actId="478"/>
          <ac:picMkLst>
            <pc:docMk/>
            <pc:sldMk cId="3526055592" sldId="313"/>
            <ac:picMk id="8" creationId="{F6647140-4700-4982-162A-74CC4361C4FA}"/>
          </ac:picMkLst>
        </pc:picChg>
        <pc:picChg chg="add mod">
          <ac:chgData name="Chavi B" userId="2b88a06eaa016475" providerId="LiveId" clId="{F0A75AFA-5E66-4973-8DE2-CF455DAEC1FA}" dt="2024-08-14T13:32:05.430" v="3764"/>
          <ac:picMkLst>
            <pc:docMk/>
            <pc:sldMk cId="3526055592" sldId="313"/>
            <ac:picMk id="9" creationId="{4EC801FC-4744-C5EA-D01B-BF05A2281E06}"/>
          </ac:picMkLst>
        </pc:picChg>
      </pc:sldChg>
      <pc:sldChg chg="addSp delSp modSp new del mod modClrScheme chgLayout">
        <pc:chgData name="Chavi B" userId="2b88a06eaa016475" providerId="LiveId" clId="{F0A75AFA-5E66-4973-8DE2-CF455DAEC1FA}" dt="2024-08-14T13:34:58.654" v="3776" actId="680"/>
        <pc:sldMkLst>
          <pc:docMk/>
          <pc:sldMk cId="97029807" sldId="314"/>
        </pc:sldMkLst>
        <pc:spChg chg="add del">
          <ac:chgData name="Chavi B" userId="2b88a06eaa016475" providerId="LiveId" clId="{F0A75AFA-5E66-4973-8DE2-CF455DAEC1FA}" dt="2024-08-14T13:34:55.565" v="3775" actId="700"/>
          <ac:spMkLst>
            <pc:docMk/>
            <pc:sldMk cId="97029807" sldId="314"/>
            <ac:spMk id="2" creationId="{F616C9DF-FA56-9531-8C51-ED48BD3BED67}"/>
          </ac:spMkLst>
        </pc:spChg>
        <pc:spChg chg="add del mod ord">
          <ac:chgData name="Chavi B" userId="2b88a06eaa016475" providerId="LiveId" clId="{F0A75AFA-5E66-4973-8DE2-CF455DAEC1FA}" dt="2024-08-14T13:34:55.565" v="3775" actId="700"/>
          <ac:spMkLst>
            <pc:docMk/>
            <pc:sldMk cId="97029807" sldId="314"/>
            <ac:spMk id="3" creationId="{C97FC7E9-5C25-3392-6E7B-E488209CC0BF}"/>
          </ac:spMkLst>
        </pc:spChg>
        <pc:spChg chg="add del mod ord">
          <ac:chgData name="Chavi B" userId="2b88a06eaa016475" providerId="LiveId" clId="{F0A75AFA-5E66-4973-8DE2-CF455DAEC1FA}" dt="2024-08-14T13:34:55.565" v="3775" actId="700"/>
          <ac:spMkLst>
            <pc:docMk/>
            <pc:sldMk cId="97029807" sldId="314"/>
            <ac:spMk id="4" creationId="{6E757A46-335E-9FC4-F1CC-3FB4449C239B}"/>
          </ac:spMkLst>
        </pc:spChg>
      </pc:sldChg>
      <pc:sldChg chg="addSp delSp modSp new mod modClrScheme chgLayout">
        <pc:chgData name="Chavi B" userId="2b88a06eaa016475" providerId="LiveId" clId="{F0A75AFA-5E66-4973-8DE2-CF455DAEC1FA}" dt="2024-08-14T14:13:49.819" v="4097"/>
        <pc:sldMkLst>
          <pc:docMk/>
          <pc:sldMk cId="2889900494" sldId="314"/>
        </pc:sldMkLst>
        <pc:spChg chg="del">
          <ac:chgData name="Chavi B" userId="2b88a06eaa016475" providerId="LiveId" clId="{F0A75AFA-5E66-4973-8DE2-CF455DAEC1FA}" dt="2024-08-14T13:38:26.405" v="3799" actId="700"/>
          <ac:spMkLst>
            <pc:docMk/>
            <pc:sldMk cId="2889900494" sldId="314"/>
            <ac:spMk id="2" creationId="{BF56BD7B-22ED-F110-B474-3D40FDBF30D9}"/>
          </ac:spMkLst>
        </pc:spChg>
        <pc:spChg chg="del mod ord">
          <ac:chgData name="Chavi B" userId="2b88a06eaa016475" providerId="LiveId" clId="{F0A75AFA-5E66-4973-8DE2-CF455DAEC1FA}" dt="2024-08-14T13:38:26.405" v="3799" actId="700"/>
          <ac:spMkLst>
            <pc:docMk/>
            <pc:sldMk cId="2889900494" sldId="314"/>
            <ac:spMk id="3" creationId="{75D0931E-0729-3FEF-2021-65F16ED14A4D}"/>
          </ac:spMkLst>
        </pc:spChg>
        <pc:spChg chg="add del mod ord">
          <ac:chgData name="Chavi B" userId="2b88a06eaa016475" providerId="LiveId" clId="{F0A75AFA-5E66-4973-8DE2-CF455DAEC1FA}" dt="2024-08-14T13:39:27.659" v="3812" actId="478"/>
          <ac:spMkLst>
            <pc:docMk/>
            <pc:sldMk cId="2889900494" sldId="314"/>
            <ac:spMk id="4" creationId="{AEBF4027-E0AE-A1FC-F5F9-79FF27C71E29}"/>
          </ac:spMkLst>
        </pc:spChg>
        <pc:spChg chg="add del mod">
          <ac:chgData name="Chavi B" userId="2b88a06eaa016475" providerId="LiveId" clId="{F0A75AFA-5E66-4973-8DE2-CF455DAEC1FA}" dt="2024-08-14T13:39:30.316" v="3813" actId="478"/>
          <ac:spMkLst>
            <pc:docMk/>
            <pc:sldMk cId="2889900494" sldId="314"/>
            <ac:spMk id="8" creationId="{BD47C8B6-07AD-0088-7AB3-9D100CBCC135}"/>
          </ac:spMkLst>
        </pc:spChg>
        <pc:spChg chg="add del mod ord">
          <ac:chgData name="Chavi B" userId="2b88a06eaa016475" providerId="LiveId" clId="{F0A75AFA-5E66-4973-8DE2-CF455DAEC1FA}" dt="2024-08-14T13:41:10.755" v="3830" actId="478"/>
          <ac:spMkLst>
            <pc:docMk/>
            <pc:sldMk cId="2889900494" sldId="314"/>
            <ac:spMk id="9" creationId="{926F45CA-246F-FDBF-6ECF-7B6499FA06C7}"/>
          </ac:spMkLst>
        </pc:spChg>
        <pc:spChg chg="add mod">
          <ac:chgData name="Chavi B" userId="2b88a06eaa016475" providerId="LiveId" clId="{F0A75AFA-5E66-4973-8DE2-CF455DAEC1FA}" dt="2024-08-14T14:13:49.819" v="4097"/>
          <ac:spMkLst>
            <pc:docMk/>
            <pc:sldMk cId="2889900494" sldId="314"/>
            <ac:spMk id="12" creationId="{3C45F07D-0BFB-AD00-A8B3-E83095B4910E}"/>
          </ac:spMkLst>
        </pc:spChg>
        <pc:picChg chg="add del mod">
          <ac:chgData name="Chavi B" userId="2b88a06eaa016475" providerId="LiveId" clId="{F0A75AFA-5E66-4973-8DE2-CF455DAEC1FA}" dt="2024-08-14T13:42:51.736" v="3843" actId="478"/>
          <ac:picMkLst>
            <pc:docMk/>
            <pc:sldMk cId="2889900494" sldId="314"/>
            <ac:picMk id="6" creationId="{84FE4B45-4263-6C0F-C0EB-BCE7E38F3167}"/>
          </ac:picMkLst>
        </pc:picChg>
        <pc:picChg chg="add mod">
          <ac:chgData name="Chavi B" userId="2b88a06eaa016475" providerId="LiveId" clId="{F0A75AFA-5E66-4973-8DE2-CF455DAEC1FA}" dt="2024-08-14T13:43:35.208" v="3847" actId="1440"/>
          <ac:picMkLst>
            <pc:docMk/>
            <pc:sldMk cId="2889900494" sldId="314"/>
            <ac:picMk id="11" creationId="{1499C806-9164-C04E-F979-10510A540C58}"/>
          </ac:picMkLst>
        </pc:picChg>
      </pc:sldChg>
      <pc:sldChg chg="addSp delSp modSp add mod">
        <pc:chgData name="Chavi B" userId="2b88a06eaa016475" providerId="LiveId" clId="{F0A75AFA-5E66-4973-8DE2-CF455DAEC1FA}" dt="2024-08-14T14:13:53.697" v="4098"/>
        <pc:sldMkLst>
          <pc:docMk/>
          <pc:sldMk cId="2756269469" sldId="315"/>
        </pc:sldMkLst>
        <pc:spChg chg="add mod">
          <ac:chgData name="Chavi B" userId="2b88a06eaa016475" providerId="LiveId" clId="{F0A75AFA-5E66-4973-8DE2-CF455DAEC1FA}" dt="2024-08-14T14:13:53.697" v="4098"/>
          <ac:spMkLst>
            <pc:docMk/>
            <pc:sldMk cId="2756269469" sldId="315"/>
            <ac:spMk id="7" creationId="{48580FC6-0614-581F-C215-B4B9097EEB15}"/>
          </ac:spMkLst>
        </pc:spChg>
        <pc:picChg chg="add mod">
          <ac:chgData name="Chavi B" userId="2b88a06eaa016475" providerId="LiveId" clId="{F0A75AFA-5E66-4973-8DE2-CF455DAEC1FA}" dt="2024-08-14T13:42:38.196" v="3840" actId="1440"/>
          <ac:picMkLst>
            <pc:docMk/>
            <pc:sldMk cId="2756269469" sldId="315"/>
            <ac:picMk id="3" creationId="{10254991-1DF1-43F6-2A06-64DB8D71039C}"/>
          </ac:picMkLst>
        </pc:picChg>
        <pc:picChg chg="add mod">
          <ac:chgData name="Chavi B" userId="2b88a06eaa016475" providerId="LiveId" clId="{F0A75AFA-5E66-4973-8DE2-CF455DAEC1FA}" dt="2024-08-14T13:42:40.163" v="3841" actId="1440"/>
          <ac:picMkLst>
            <pc:docMk/>
            <pc:sldMk cId="2756269469" sldId="315"/>
            <ac:picMk id="5" creationId="{2D520824-4FE2-2F05-C7D9-242EB325A35B}"/>
          </ac:picMkLst>
        </pc:picChg>
        <pc:picChg chg="del">
          <ac:chgData name="Chavi B" userId="2b88a06eaa016475" providerId="LiveId" clId="{F0A75AFA-5E66-4973-8DE2-CF455DAEC1FA}" dt="2024-08-14T13:39:38.504" v="3815" actId="478"/>
          <ac:picMkLst>
            <pc:docMk/>
            <pc:sldMk cId="2756269469" sldId="315"/>
            <ac:picMk id="6" creationId="{84FE4B45-4263-6C0F-C0EB-BCE7E38F3167}"/>
          </ac:picMkLst>
        </pc:picChg>
      </pc:sldChg>
      <pc:sldChg chg="addSp delSp modSp new mod">
        <pc:chgData name="Chavi B" userId="2b88a06eaa016475" providerId="LiveId" clId="{F0A75AFA-5E66-4973-8DE2-CF455DAEC1FA}" dt="2024-08-14T14:13:58.166" v="4099"/>
        <pc:sldMkLst>
          <pc:docMk/>
          <pc:sldMk cId="4406188" sldId="316"/>
        </pc:sldMkLst>
        <pc:spChg chg="del">
          <ac:chgData name="Chavi B" userId="2b88a06eaa016475" providerId="LiveId" clId="{F0A75AFA-5E66-4973-8DE2-CF455DAEC1FA}" dt="2024-08-14T13:40:54.059" v="3825" actId="478"/>
          <ac:spMkLst>
            <pc:docMk/>
            <pc:sldMk cId="4406188" sldId="316"/>
            <ac:spMk id="2" creationId="{FF760482-4C5F-636A-1478-60AEC1943863}"/>
          </ac:spMkLst>
        </pc:spChg>
        <pc:spChg chg="del">
          <ac:chgData name="Chavi B" userId="2b88a06eaa016475" providerId="LiveId" clId="{F0A75AFA-5E66-4973-8DE2-CF455DAEC1FA}" dt="2024-08-14T13:40:55.189" v="3826" actId="478"/>
          <ac:spMkLst>
            <pc:docMk/>
            <pc:sldMk cId="4406188" sldId="316"/>
            <ac:spMk id="3" creationId="{34A09494-EE24-13E8-B55D-635178B4BD62}"/>
          </ac:spMkLst>
        </pc:spChg>
        <pc:spChg chg="del">
          <ac:chgData name="Chavi B" userId="2b88a06eaa016475" providerId="LiveId" clId="{F0A75AFA-5E66-4973-8DE2-CF455DAEC1FA}" dt="2024-08-14T13:40:56.994" v="3827" actId="478"/>
          <ac:spMkLst>
            <pc:docMk/>
            <pc:sldMk cId="4406188" sldId="316"/>
            <ac:spMk id="4" creationId="{49A316EC-6BB2-07E0-1A5D-B03954292B3B}"/>
          </ac:spMkLst>
        </pc:spChg>
        <pc:spChg chg="del">
          <ac:chgData name="Chavi B" userId="2b88a06eaa016475" providerId="LiveId" clId="{F0A75AFA-5E66-4973-8DE2-CF455DAEC1FA}" dt="2024-08-14T13:40:58.004" v="3828" actId="478"/>
          <ac:spMkLst>
            <pc:docMk/>
            <pc:sldMk cId="4406188" sldId="316"/>
            <ac:spMk id="5" creationId="{31147ADA-0EF7-06DE-F731-3B3BC5DA3368}"/>
          </ac:spMkLst>
        </pc:spChg>
        <pc:spChg chg="add mod">
          <ac:chgData name="Chavi B" userId="2b88a06eaa016475" providerId="LiveId" clId="{F0A75AFA-5E66-4973-8DE2-CF455DAEC1FA}" dt="2024-08-14T14:13:58.166" v="4099"/>
          <ac:spMkLst>
            <pc:docMk/>
            <pc:sldMk cId="4406188" sldId="316"/>
            <ac:spMk id="10" creationId="{2A2A9482-E3EA-BA16-5B8A-20FFE7C3F490}"/>
          </ac:spMkLst>
        </pc:spChg>
        <pc:picChg chg="add mod">
          <ac:chgData name="Chavi B" userId="2b88a06eaa016475" providerId="LiveId" clId="{F0A75AFA-5E66-4973-8DE2-CF455DAEC1FA}" dt="2024-08-14T13:42:30.720" v="3839" actId="1440"/>
          <ac:picMkLst>
            <pc:docMk/>
            <pc:sldMk cId="4406188" sldId="316"/>
            <ac:picMk id="7" creationId="{5D7B6E42-D930-59F2-2E91-D51BBD50AD59}"/>
          </ac:picMkLst>
        </pc:picChg>
        <pc:picChg chg="add mod">
          <ac:chgData name="Chavi B" userId="2b88a06eaa016475" providerId="LiveId" clId="{F0A75AFA-5E66-4973-8DE2-CF455DAEC1FA}" dt="2024-08-14T13:42:26.779" v="3838" actId="1440"/>
          <ac:picMkLst>
            <pc:docMk/>
            <pc:sldMk cId="4406188" sldId="316"/>
            <ac:picMk id="9" creationId="{7CAA2B98-1C81-A16C-B770-B891D2B17DC1}"/>
          </ac:picMkLst>
        </pc:picChg>
      </pc:sldChg>
      <pc:sldChg chg="addSp delSp modSp new mod">
        <pc:chgData name="Chavi B" userId="2b88a06eaa016475" providerId="LiveId" clId="{F0A75AFA-5E66-4973-8DE2-CF455DAEC1FA}" dt="2024-08-14T14:13:44.545" v="4096"/>
        <pc:sldMkLst>
          <pc:docMk/>
          <pc:sldMk cId="3974898533" sldId="317"/>
        </pc:sldMkLst>
        <pc:spChg chg="del">
          <ac:chgData name="Chavi B" userId="2b88a06eaa016475" providerId="LiveId" clId="{F0A75AFA-5E66-4973-8DE2-CF455DAEC1FA}" dt="2024-08-14T13:43:52.596" v="3851" actId="478"/>
          <ac:spMkLst>
            <pc:docMk/>
            <pc:sldMk cId="3974898533" sldId="317"/>
            <ac:spMk id="2" creationId="{0A22B2BE-8D65-DE95-5BCE-FF824AE57679}"/>
          </ac:spMkLst>
        </pc:spChg>
        <pc:spChg chg="del">
          <ac:chgData name="Chavi B" userId="2b88a06eaa016475" providerId="LiveId" clId="{F0A75AFA-5E66-4973-8DE2-CF455DAEC1FA}" dt="2024-08-14T13:43:51.597" v="3850" actId="478"/>
          <ac:spMkLst>
            <pc:docMk/>
            <pc:sldMk cId="3974898533" sldId="317"/>
            <ac:spMk id="3" creationId="{EC5F9F53-A0B5-70C4-2D1B-8652C3494F83}"/>
          </ac:spMkLst>
        </pc:spChg>
        <pc:spChg chg="del">
          <ac:chgData name="Chavi B" userId="2b88a06eaa016475" providerId="LiveId" clId="{F0A75AFA-5E66-4973-8DE2-CF455DAEC1FA}" dt="2024-08-14T13:43:53.963" v="3852" actId="478"/>
          <ac:spMkLst>
            <pc:docMk/>
            <pc:sldMk cId="3974898533" sldId="317"/>
            <ac:spMk id="4" creationId="{A6F212BC-1197-83C5-FF8D-2A2C486C47CD}"/>
          </ac:spMkLst>
        </pc:spChg>
        <pc:spChg chg="del">
          <ac:chgData name="Chavi B" userId="2b88a06eaa016475" providerId="LiveId" clId="{F0A75AFA-5E66-4973-8DE2-CF455DAEC1FA}" dt="2024-08-14T13:43:50.364" v="3849" actId="478"/>
          <ac:spMkLst>
            <pc:docMk/>
            <pc:sldMk cId="3974898533" sldId="317"/>
            <ac:spMk id="5" creationId="{3B02E149-65ED-4530-F77E-6E553500983C}"/>
          </ac:spMkLst>
        </pc:spChg>
        <pc:spChg chg="add mod">
          <ac:chgData name="Chavi B" userId="2b88a06eaa016475" providerId="LiveId" clId="{F0A75AFA-5E66-4973-8DE2-CF455DAEC1FA}" dt="2024-08-14T14:13:44.545" v="4096"/>
          <ac:spMkLst>
            <pc:docMk/>
            <pc:sldMk cId="3974898533" sldId="317"/>
            <ac:spMk id="8" creationId="{C0032041-50C2-B615-7215-0BF4BD30D75F}"/>
          </ac:spMkLst>
        </pc:spChg>
        <pc:picChg chg="add mod">
          <ac:chgData name="Chavi B" userId="2b88a06eaa016475" providerId="LiveId" clId="{F0A75AFA-5E66-4973-8DE2-CF455DAEC1FA}" dt="2024-08-14T13:44:40.012" v="3855" actId="1440"/>
          <ac:picMkLst>
            <pc:docMk/>
            <pc:sldMk cId="3974898533" sldId="317"/>
            <ac:picMk id="7" creationId="{9B31A727-C1DE-4199-AC36-1AFF20F4FA99}"/>
          </ac:picMkLst>
        </pc:picChg>
      </pc:sldChg>
      <pc:sldChg chg="addSp delSp modSp new mod">
        <pc:chgData name="Chavi B" userId="2b88a06eaa016475" providerId="LiveId" clId="{F0A75AFA-5E66-4973-8DE2-CF455DAEC1FA}" dt="2024-08-14T13:45:30.479" v="3866" actId="1440"/>
        <pc:sldMkLst>
          <pc:docMk/>
          <pc:sldMk cId="2999156675" sldId="318"/>
        </pc:sldMkLst>
        <pc:spChg chg="del">
          <ac:chgData name="Chavi B" userId="2b88a06eaa016475" providerId="LiveId" clId="{F0A75AFA-5E66-4973-8DE2-CF455DAEC1FA}" dt="2024-08-14T13:45:17.820" v="3859" actId="478"/>
          <ac:spMkLst>
            <pc:docMk/>
            <pc:sldMk cId="2999156675" sldId="318"/>
            <ac:spMk id="2" creationId="{14100FBC-0FAF-CAD0-948D-61A3AC0F10EA}"/>
          </ac:spMkLst>
        </pc:spChg>
        <pc:spChg chg="del">
          <ac:chgData name="Chavi B" userId="2b88a06eaa016475" providerId="LiveId" clId="{F0A75AFA-5E66-4973-8DE2-CF455DAEC1FA}" dt="2024-08-14T13:45:21.004" v="3861" actId="478"/>
          <ac:spMkLst>
            <pc:docMk/>
            <pc:sldMk cId="2999156675" sldId="318"/>
            <ac:spMk id="3" creationId="{239C5E46-B12E-4F6F-2A7B-C54A98C17A55}"/>
          </ac:spMkLst>
        </pc:spChg>
        <pc:spChg chg="del">
          <ac:chgData name="Chavi B" userId="2b88a06eaa016475" providerId="LiveId" clId="{F0A75AFA-5E66-4973-8DE2-CF455DAEC1FA}" dt="2024-08-14T13:45:15.714" v="3858" actId="478"/>
          <ac:spMkLst>
            <pc:docMk/>
            <pc:sldMk cId="2999156675" sldId="318"/>
            <ac:spMk id="5" creationId="{DC7D743C-BAF4-75DE-7C5D-6F83E4EE38BA}"/>
          </ac:spMkLst>
        </pc:spChg>
        <pc:picChg chg="add mod">
          <ac:chgData name="Chavi B" userId="2b88a06eaa016475" providerId="LiveId" clId="{F0A75AFA-5E66-4973-8DE2-CF455DAEC1FA}" dt="2024-08-14T13:45:30.479" v="3866" actId="1440"/>
          <ac:picMkLst>
            <pc:docMk/>
            <pc:sldMk cId="2999156675" sldId="318"/>
            <ac:picMk id="7" creationId="{3C723FC7-0197-3F44-E83E-7FD9F270A590}"/>
          </ac:picMkLst>
        </pc:picChg>
      </pc:sldChg>
      <pc:sldChg chg="addSp delSp modSp new mod">
        <pc:chgData name="Chavi B" userId="2b88a06eaa016475" providerId="LiveId" clId="{F0A75AFA-5E66-4973-8DE2-CF455DAEC1FA}" dt="2024-08-14T14:13:38.120" v="4095"/>
        <pc:sldMkLst>
          <pc:docMk/>
          <pc:sldMk cId="2726133158" sldId="319"/>
        </pc:sldMkLst>
        <pc:spChg chg="del">
          <ac:chgData name="Chavi B" userId="2b88a06eaa016475" providerId="LiveId" clId="{F0A75AFA-5E66-4973-8DE2-CF455DAEC1FA}" dt="2024-08-14T13:46:26.484" v="3868" actId="478"/>
          <ac:spMkLst>
            <pc:docMk/>
            <pc:sldMk cId="2726133158" sldId="319"/>
            <ac:spMk id="2" creationId="{B38933F9-77BA-9A6D-6541-29BB69C2A42D}"/>
          </ac:spMkLst>
        </pc:spChg>
        <pc:spChg chg="del mod">
          <ac:chgData name="Chavi B" userId="2b88a06eaa016475" providerId="LiveId" clId="{F0A75AFA-5E66-4973-8DE2-CF455DAEC1FA}" dt="2024-08-14T13:46:29.758" v="3870" actId="478"/>
          <ac:spMkLst>
            <pc:docMk/>
            <pc:sldMk cId="2726133158" sldId="319"/>
            <ac:spMk id="3" creationId="{85C9C566-D616-DEFE-8F51-A15835564E9B}"/>
          </ac:spMkLst>
        </pc:spChg>
        <pc:spChg chg="del">
          <ac:chgData name="Chavi B" userId="2b88a06eaa016475" providerId="LiveId" clId="{F0A75AFA-5E66-4973-8DE2-CF455DAEC1FA}" dt="2024-08-14T13:46:33.788" v="3872" actId="478"/>
          <ac:spMkLst>
            <pc:docMk/>
            <pc:sldMk cId="2726133158" sldId="319"/>
            <ac:spMk id="4" creationId="{0383B0E9-75D2-CBD6-ABF2-7BA6415AE8A3}"/>
          </ac:spMkLst>
        </pc:spChg>
        <pc:spChg chg="del">
          <ac:chgData name="Chavi B" userId="2b88a06eaa016475" providerId="LiveId" clId="{F0A75AFA-5E66-4973-8DE2-CF455DAEC1FA}" dt="2024-08-14T13:46:32.139" v="3871" actId="478"/>
          <ac:spMkLst>
            <pc:docMk/>
            <pc:sldMk cId="2726133158" sldId="319"/>
            <ac:spMk id="5" creationId="{73EA0C4E-2A61-2ED4-636B-90F42C209534}"/>
          </ac:spMkLst>
        </pc:spChg>
        <pc:spChg chg="add mod">
          <ac:chgData name="Chavi B" userId="2b88a06eaa016475" providerId="LiveId" clId="{F0A75AFA-5E66-4973-8DE2-CF455DAEC1FA}" dt="2024-08-14T14:13:38.120" v="4095"/>
          <ac:spMkLst>
            <pc:docMk/>
            <pc:sldMk cId="2726133158" sldId="319"/>
            <ac:spMk id="8" creationId="{1135FDB5-831A-F470-F7FC-565A52452276}"/>
          </ac:spMkLst>
        </pc:spChg>
        <pc:picChg chg="add mod">
          <ac:chgData name="Chavi B" userId="2b88a06eaa016475" providerId="LiveId" clId="{F0A75AFA-5E66-4973-8DE2-CF455DAEC1FA}" dt="2024-08-14T13:46:45.191" v="3876" actId="1440"/>
          <ac:picMkLst>
            <pc:docMk/>
            <pc:sldMk cId="2726133158" sldId="319"/>
            <ac:picMk id="7" creationId="{BFF59BBA-092F-71B1-EE70-EBBBF08817DE}"/>
          </ac:picMkLst>
        </pc:picChg>
      </pc:sldChg>
      <pc:sldChg chg="addSp delSp modSp new mod">
        <pc:chgData name="Chavi B" userId="2b88a06eaa016475" providerId="LiveId" clId="{F0A75AFA-5E66-4973-8DE2-CF455DAEC1FA}" dt="2024-08-14T14:13:34.560" v="4094"/>
        <pc:sldMkLst>
          <pc:docMk/>
          <pc:sldMk cId="1909691799" sldId="320"/>
        </pc:sldMkLst>
        <pc:spChg chg="del mod">
          <ac:chgData name="Chavi B" userId="2b88a06eaa016475" providerId="LiveId" clId="{F0A75AFA-5E66-4973-8DE2-CF455DAEC1FA}" dt="2024-08-14T13:50:40.103" v="3879" actId="478"/>
          <ac:spMkLst>
            <pc:docMk/>
            <pc:sldMk cId="1909691799" sldId="320"/>
            <ac:spMk id="2" creationId="{A8EDD23C-EFC4-3985-D92C-D1F0950FE905}"/>
          </ac:spMkLst>
        </pc:spChg>
        <pc:spChg chg="del">
          <ac:chgData name="Chavi B" userId="2b88a06eaa016475" providerId="LiveId" clId="{F0A75AFA-5E66-4973-8DE2-CF455DAEC1FA}" dt="2024-08-14T13:50:41.620" v="3880" actId="478"/>
          <ac:spMkLst>
            <pc:docMk/>
            <pc:sldMk cId="1909691799" sldId="320"/>
            <ac:spMk id="3" creationId="{DA0414B3-B5F5-50BD-1102-0BB70D044849}"/>
          </ac:spMkLst>
        </pc:spChg>
        <pc:spChg chg="del">
          <ac:chgData name="Chavi B" userId="2b88a06eaa016475" providerId="LiveId" clId="{F0A75AFA-5E66-4973-8DE2-CF455DAEC1FA}" dt="2024-08-14T13:50:45.722" v="3882" actId="478"/>
          <ac:spMkLst>
            <pc:docMk/>
            <pc:sldMk cId="1909691799" sldId="320"/>
            <ac:spMk id="4" creationId="{90B696F2-F8B8-73D2-1BAC-89C0F16C3F6E}"/>
          </ac:spMkLst>
        </pc:spChg>
        <pc:spChg chg="del">
          <ac:chgData name="Chavi B" userId="2b88a06eaa016475" providerId="LiveId" clId="{F0A75AFA-5E66-4973-8DE2-CF455DAEC1FA}" dt="2024-08-14T13:50:43.197" v="3881" actId="478"/>
          <ac:spMkLst>
            <pc:docMk/>
            <pc:sldMk cId="1909691799" sldId="320"/>
            <ac:spMk id="5" creationId="{8EE802DD-6AC9-A0FE-0429-974F7845DBF5}"/>
          </ac:spMkLst>
        </pc:spChg>
        <pc:spChg chg="add mod">
          <ac:chgData name="Chavi B" userId="2b88a06eaa016475" providerId="LiveId" clId="{F0A75AFA-5E66-4973-8DE2-CF455DAEC1FA}" dt="2024-08-14T14:13:34.560" v="4094"/>
          <ac:spMkLst>
            <pc:docMk/>
            <pc:sldMk cId="1909691799" sldId="320"/>
            <ac:spMk id="8" creationId="{CBEDFD72-7F46-ACFA-7CFD-3A8E076AE5F5}"/>
          </ac:spMkLst>
        </pc:spChg>
        <pc:picChg chg="add mod">
          <ac:chgData name="Chavi B" userId="2b88a06eaa016475" providerId="LiveId" clId="{F0A75AFA-5E66-4973-8DE2-CF455DAEC1FA}" dt="2024-08-14T13:51:19.223" v="3886" actId="1440"/>
          <ac:picMkLst>
            <pc:docMk/>
            <pc:sldMk cId="1909691799" sldId="320"/>
            <ac:picMk id="7" creationId="{DCD38F6C-43E1-409E-E4C5-87753E092CBA}"/>
          </ac:picMkLst>
        </pc:picChg>
      </pc:sldChg>
      <pc:sldChg chg="addSp delSp modSp new mod">
        <pc:chgData name="Chavi B" userId="2b88a06eaa016475" providerId="LiveId" clId="{F0A75AFA-5E66-4973-8DE2-CF455DAEC1FA}" dt="2024-08-14T13:52:00.611" v="3894" actId="478"/>
        <pc:sldMkLst>
          <pc:docMk/>
          <pc:sldMk cId="3417916760" sldId="321"/>
        </pc:sldMkLst>
        <pc:spChg chg="del">
          <ac:chgData name="Chavi B" userId="2b88a06eaa016475" providerId="LiveId" clId="{F0A75AFA-5E66-4973-8DE2-CF455DAEC1FA}" dt="2024-08-14T13:51:57.916" v="3892" actId="478"/>
          <ac:spMkLst>
            <pc:docMk/>
            <pc:sldMk cId="3417916760" sldId="321"/>
            <ac:spMk id="2" creationId="{E64F7C58-A987-EB93-6835-20B34ABFBFA2}"/>
          </ac:spMkLst>
        </pc:spChg>
        <pc:spChg chg="del">
          <ac:chgData name="Chavi B" userId="2b88a06eaa016475" providerId="LiveId" clId="{F0A75AFA-5E66-4973-8DE2-CF455DAEC1FA}" dt="2024-08-14T13:51:59.183" v="3893" actId="478"/>
          <ac:spMkLst>
            <pc:docMk/>
            <pc:sldMk cId="3417916760" sldId="321"/>
            <ac:spMk id="3" creationId="{760C8B64-0064-2A26-E28C-F3E59BD9B235}"/>
          </ac:spMkLst>
        </pc:spChg>
        <pc:spChg chg="del">
          <ac:chgData name="Chavi B" userId="2b88a06eaa016475" providerId="LiveId" clId="{F0A75AFA-5E66-4973-8DE2-CF455DAEC1FA}" dt="2024-08-14T13:52:00.611" v="3894" actId="478"/>
          <ac:spMkLst>
            <pc:docMk/>
            <pc:sldMk cId="3417916760" sldId="321"/>
            <ac:spMk id="5" creationId="{B0F6E6A9-8B9F-FB43-4971-B14DB94CFF5F}"/>
          </ac:spMkLst>
        </pc:spChg>
        <pc:picChg chg="add mod">
          <ac:chgData name="Chavi B" userId="2b88a06eaa016475" providerId="LiveId" clId="{F0A75AFA-5E66-4973-8DE2-CF455DAEC1FA}" dt="2024-08-14T13:51:56.290" v="3891" actId="1440"/>
          <ac:picMkLst>
            <pc:docMk/>
            <pc:sldMk cId="3417916760" sldId="321"/>
            <ac:picMk id="7" creationId="{584363C3-0E2A-5C8E-E687-E4C315F2F266}"/>
          </ac:picMkLst>
        </pc:picChg>
      </pc:sldChg>
      <pc:sldChg chg="addSp delSp modSp new mod">
        <pc:chgData name="Chavi B" userId="2b88a06eaa016475" providerId="LiveId" clId="{F0A75AFA-5E66-4973-8DE2-CF455DAEC1FA}" dt="2024-08-14T13:53:38.130" v="3908" actId="1440"/>
        <pc:sldMkLst>
          <pc:docMk/>
          <pc:sldMk cId="1735026733" sldId="322"/>
        </pc:sldMkLst>
        <pc:spChg chg="del">
          <ac:chgData name="Chavi B" userId="2b88a06eaa016475" providerId="LiveId" clId="{F0A75AFA-5E66-4973-8DE2-CF455DAEC1FA}" dt="2024-08-14T13:52:39.028" v="3896" actId="478"/>
          <ac:spMkLst>
            <pc:docMk/>
            <pc:sldMk cId="1735026733" sldId="322"/>
            <ac:spMk id="2" creationId="{3C54C2BC-7FD3-5146-14B2-F4D3FB6A7850}"/>
          </ac:spMkLst>
        </pc:spChg>
        <pc:spChg chg="del">
          <ac:chgData name="Chavi B" userId="2b88a06eaa016475" providerId="LiveId" clId="{F0A75AFA-5E66-4973-8DE2-CF455DAEC1FA}" dt="2024-08-14T13:52:48.760" v="3897" actId="478"/>
          <ac:spMkLst>
            <pc:docMk/>
            <pc:sldMk cId="1735026733" sldId="322"/>
            <ac:spMk id="3" creationId="{3123C5BE-5038-FD19-F6AE-E0EE939A7C31}"/>
          </ac:spMkLst>
        </pc:spChg>
        <pc:spChg chg="del">
          <ac:chgData name="Chavi B" userId="2b88a06eaa016475" providerId="LiveId" clId="{F0A75AFA-5E66-4973-8DE2-CF455DAEC1FA}" dt="2024-08-14T13:52:50.779" v="3898" actId="478"/>
          <ac:spMkLst>
            <pc:docMk/>
            <pc:sldMk cId="1735026733" sldId="322"/>
            <ac:spMk id="5" creationId="{7CD67394-FFF9-8FB5-6D5C-51BEF100EC3B}"/>
          </ac:spMkLst>
        </pc:spChg>
        <pc:picChg chg="add mod">
          <ac:chgData name="Chavi B" userId="2b88a06eaa016475" providerId="LiveId" clId="{F0A75AFA-5E66-4973-8DE2-CF455DAEC1FA}" dt="2024-08-14T13:53:01.259" v="3902" actId="1440"/>
          <ac:picMkLst>
            <pc:docMk/>
            <pc:sldMk cId="1735026733" sldId="322"/>
            <ac:picMk id="7" creationId="{DF65F860-8232-2077-9E51-3C723EC573A6}"/>
          </ac:picMkLst>
        </pc:picChg>
        <pc:picChg chg="add mod">
          <ac:chgData name="Chavi B" userId="2b88a06eaa016475" providerId="LiveId" clId="{F0A75AFA-5E66-4973-8DE2-CF455DAEC1FA}" dt="2024-08-14T13:53:38.130" v="3908" actId="1440"/>
          <ac:picMkLst>
            <pc:docMk/>
            <pc:sldMk cId="1735026733" sldId="322"/>
            <ac:picMk id="9" creationId="{C109125C-4775-E521-4BD8-051F8734782F}"/>
          </ac:picMkLst>
        </pc:picChg>
      </pc:sldChg>
      <pc:sldChg chg="addSp delSp modSp new mod">
        <pc:chgData name="Chavi B" userId="2b88a06eaa016475" providerId="LiveId" clId="{F0A75AFA-5E66-4973-8DE2-CF455DAEC1FA}" dt="2024-08-14T14:13:21.187" v="4093" actId="1076"/>
        <pc:sldMkLst>
          <pc:docMk/>
          <pc:sldMk cId="911065129" sldId="323"/>
        </pc:sldMkLst>
        <pc:spChg chg="del mod">
          <ac:chgData name="Chavi B" userId="2b88a06eaa016475" providerId="LiveId" clId="{F0A75AFA-5E66-4973-8DE2-CF455DAEC1FA}" dt="2024-08-14T13:53:55.840" v="3911" actId="478"/>
          <ac:spMkLst>
            <pc:docMk/>
            <pc:sldMk cId="911065129" sldId="323"/>
            <ac:spMk id="2" creationId="{80AB305D-87B4-76E9-D02F-C3B4B025D885}"/>
          </ac:spMkLst>
        </pc:spChg>
        <pc:spChg chg="del">
          <ac:chgData name="Chavi B" userId="2b88a06eaa016475" providerId="LiveId" clId="{F0A75AFA-5E66-4973-8DE2-CF455DAEC1FA}" dt="2024-08-14T13:53:56.789" v="3912" actId="478"/>
          <ac:spMkLst>
            <pc:docMk/>
            <pc:sldMk cId="911065129" sldId="323"/>
            <ac:spMk id="3" creationId="{F17E754B-29A2-E9AB-2AA5-A203C043B80B}"/>
          </ac:spMkLst>
        </pc:spChg>
        <pc:spChg chg="del">
          <ac:chgData name="Chavi B" userId="2b88a06eaa016475" providerId="LiveId" clId="{F0A75AFA-5E66-4973-8DE2-CF455DAEC1FA}" dt="2024-08-14T13:53:58.955" v="3913" actId="478"/>
          <ac:spMkLst>
            <pc:docMk/>
            <pc:sldMk cId="911065129" sldId="323"/>
            <ac:spMk id="5" creationId="{BFF517C2-ADD6-C278-442B-4E163E5007AC}"/>
          </ac:spMkLst>
        </pc:spChg>
        <pc:picChg chg="add mod">
          <ac:chgData name="Chavi B" userId="2b88a06eaa016475" providerId="LiveId" clId="{F0A75AFA-5E66-4973-8DE2-CF455DAEC1FA}" dt="2024-08-14T13:55:19.756" v="3924" actId="14100"/>
          <ac:picMkLst>
            <pc:docMk/>
            <pc:sldMk cId="911065129" sldId="323"/>
            <ac:picMk id="7" creationId="{7950854B-BC4D-C966-3986-451B743AD91D}"/>
          </ac:picMkLst>
        </pc:picChg>
        <pc:picChg chg="add mod">
          <ac:chgData name="Chavi B" userId="2b88a06eaa016475" providerId="LiveId" clId="{F0A75AFA-5E66-4973-8DE2-CF455DAEC1FA}" dt="2024-08-14T14:13:21.187" v="4093" actId="1076"/>
          <ac:picMkLst>
            <pc:docMk/>
            <pc:sldMk cId="911065129" sldId="323"/>
            <ac:picMk id="9" creationId="{F13FF82C-33A3-92E3-FFE8-C34F5EF70E85}"/>
          </ac:picMkLst>
        </pc:picChg>
      </pc:sldChg>
      <pc:sldChg chg="addSp delSp modSp new mod">
        <pc:chgData name="Chavi B" userId="2b88a06eaa016475" providerId="LiveId" clId="{F0A75AFA-5E66-4973-8DE2-CF455DAEC1FA}" dt="2024-08-14T14:13:17.088" v="4092" actId="1076"/>
        <pc:sldMkLst>
          <pc:docMk/>
          <pc:sldMk cId="3702953225" sldId="324"/>
        </pc:sldMkLst>
        <pc:spChg chg="del mod">
          <ac:chgData name="Chavi B" userId="2b88a06eaa016475" providerId="LiveId" clId="{F0A75AFA-5E66-4973-8DE2-CF455DAEC1FA}" dt="2024-08-14T13:55:40.876" v="3931" actId="478"/>
          <ac:spMkLst>
            <pc:docMk/>
            <pc:sldMk cId="3702953225" sldId="324"/>
            <ac:spMk id="2" creationId="{9486B6CF-2CBA-D8E1-B680-AA1A2F0C0381}"/>
          </ac:spMkLst>
        </pc:spChg>
        <pc:spChg chg="del">
          <ac:chgData name="Chavi B" userId="2b88a06eaa016475" providerId="LiveId" clId="{F0A75AFA-5E66-4973-8DE2-CF455DAEC1FA}" dt="2024-08-14T13:55:43.012" v="3932" actId="478"/>
          <ac:spMkLst>
            <pc:docMk/>
            <pc:sldMk cId="3702953225" sldId="324"/>
            <ac:spMk id="3" creationId="{CCAD2486-B4BA-F388-CE5A-8E8776856BB9}"/>
          </ac:spMkLst>
        </pc:spChg>
        <pc:spChg chg="del">
          <ac:chgData name="Chavi B" userId="2b88a06eaa016475" providerId="LiveId" clId="{F0A75AFA-5E66-4973-8DE2-CF455DAEC1FA}" dt="2024-08-14T13:55:44.253" v="3933" actId="478"/>
          <ac:spMkLst>
            <pc:docMk/>
            <pc:sldMk cId="3702953225" sldId="324"/>
            <ac:spMk id="5" creationId="{5CBDEFB3-9766-E729-E706-D2955A5A8B9A}"/>
          </ac:spMkLst>
        </pc:spChg>
        <pc:picChg chg="add mod">
          <ac:chgData name="Chavi B" userId="2b88a06eaa016475" providerId="LiveId" clId="{F0A75AFA-5E66-4973-8DE2-CF455DAEC1FA}" dt="2024-08-14T13:56:15.418" v="3939" actId="1440"/>
          <ac:picMkLst>
            <pc:docMk/>
            <pc:sldMk cId="3702953225" sldId="324"/>
            <ac:picMk id="7" creationId="{AACE0E37-BDFE-AA74-839F-ED4A6DE58F6D}"/>
          </ac:picMkLst>
        </pc:picChg>
        <pc:picChg chg="add mod">
          <ac:chgData name="Chavi B" userId="2b88a06eaa016475" providerId="LiveId" clId="{F0A75AFA-5E66-4973-8DE2-CF455DAEC1FA}" dt="2024-08-14T14:13:17.088" v="4092" actId="1076"/>
          <ac:picMkLst>
            <pc:docMk/>
            <pc:sldMk cId="3702953225" sldId="324"/>
            <ac:picMk id="9" creationId="{736EEDCD-7505-15CF-F824-418A69E467E5}"/>
          </ac:picMkLst>
        </pc:picChg>
      </pc:sldChg>
      <pc:sldChg chg="addSp delSp modSp new mod">
        <pc:chgData name="Chavi B" userId="2b88a06eaa016475" providerId="LiveId" clId="{F0A75AFA-5E66-4973-8DE2-CF455DAEC1FA}" dt="2024-08-14T14:00:32.188" v="3964" actId="1076"/>
        <pc:sldMkLst>
          <pc:docMk/>
          <pc:sldMk cId="69106487" sldId="325"/>
        </pc:sldMkLst>
        <pc:spChg chg="del">
          <ac:chgData name="Chavi B" userId="2b88a06eaa016475" providerId="LiveId" clId="{F0A75AFA-5E66-4973-8DE2-CF455DAEC1FA}" dt="2024-08-14T13:59:27.467" v="3952" actId="478"/>
          <ac:spMkLst>
            <pc:docMk/>
            <pc:sldMk cId="69106487" sldId="325"/>
            <ac:spMk id="2" creationId="{921F53A5-F11E-4BE8-2F32-A47E9598BA24}"/>
          </ac:spMkLst>
        </pc:spChg>
        <pc:spChg chg="del mod">
          <ac:chgData name="Chavi B" userId="2b88a06eaa016475" providerId="LiveId" clId="{F0A75AFA-5E66-4973-8DE2-CF455DAEC1FA}" dt="2024-08-14T13:59:29.347" v="3954" actId="478"/>
          <ac:spMkLst>
            <pc:docMk/>
            <pc:sldMk cId="69106487" sldId="325"/>
            <ac:spMk id="3" creationId="{AB7BCDE4-2A04-A821-3E09-62D8C3522CB3}"/>
          </ac:spMkLst>
        </pc:spChg>
        <pc:spChg chg="del">
          <ac:chgData name="Chavi B" userId="2b88a06eaa016475" providerId="LiveId" clId="{F0A75AFA-5E66-4973-8DE2-CF455DAEC1FA}" dt="2024-08-14T13:59:31.698" v="3955" actId="478"/>
          <ac:spMkLst>
            <pc:docMk/>
            <pc:sldMk cId="69106487" sldId="325"/>
            <ac:spMk id="5" creationId="{20F895F2-E7BD-C788-B5E3-042142FA6D45}"/>
          </ac:spMkLst>
        </pc:spChg>
        <pc:picChg chg="add mod">
          <ac:chgData name="Chavi B" userId="2b88a06eaa016475" providerId="LiveId" clId="{F0A75AFA-5E66-4973-8DE2-CF455DAEC1FA}" dt="2024-08-14T14:00:00.992" v="3959" actId="1440"/>
          <ac:picMkLst>
            <pc:docMk/>
            <pc:sldMk cId="69106487" sldId="325"/>
            <ac:picMk id="7" creationId="{87DD47C8-6185-57CF-CB98-15A2A82A651A}"/>
          </ac:picMkLst>
        </pc:picChg>
        <pc:picChg chg="add mod">
          <ac:chgData name="Chavi B" userId="2b88a06eaa016475" providerId="LiveId" clId="{F0A75AFA-5E66-4973-8DE2-CF455DAEC1FA}" dt="2024-08-14T14:00:32.188" v="3964" actId="1076"/>
          <ac:picMkLst>
            <pc:docMk/>
            <pc:sldMk cId="69106487" sldId="325"/>
            <ac:picMk id="9" creationId="{A0528D22-75BB-FBDD-D5A7-762FD4B22A48}"/>
          </ac:picMkLst>
        </pc:picChg>
      </pc:sldChg>
      <pc:sldChg chg="addSp delSp modSp new mod">
        <pc:chgData name="Chavi B" userId="2b88a06eaa016475" providerId="LiveId" clId="{F0A75AFA-5E66-4973-8DE2-CF455DAEC1FA}" dt="2024-08-14T14:01:34.833" v="3979" actId="1440"/>
        <pc:sldMkLst>
          <pc:docMk/>
          <pc:sldMk cId="956561309" sldId="326"/>
        </pc:sldMkLst>
        <pc:spChg chg="del">
          <ac:chgData name="Chavi B" userId="2b88a06eaa016475" providerId="LiveId" clId="{F0A75AFA-5E66-4973-8DE2-CF455DAEC1FA}" dt="2024-08-14T14:01:04.293" v="3970" actId="478"/>
          <ac:spMkLst>
            <pc:docMk/>
            <pc:sldMk cId="956561309" sldId="326"/>
            <ac:spMk id="2" creationId="{A2D7092C-A466-354F-8ABE-36981C0E7499}"/>
          </ac:spMkLst>
        </pc:spChg>
        <pc:spChg chg="del">
          <ac:chgData name="Chavi B" userId="2b88a06eaa016475" providerId="LiveId" clId="{F0A75AFA-5E66-4973-8DE2-CF455DAEC1FA}" dt="2024-08-14T14:01:06.213" v="3971" actId="478"/>
          <ac:spMkLst>
            <pc:docMk/>
            <pc:sldMk cId="956561309" sldId="326"/>
            <ac:spMk id="3" creationId="{50DB1014-BB0B-AEF9-1B56-AE158FEF93A5}"/>
          </ac:spMkLst>
        </pc:spChg>
        <pc:spChg chg="del">
          <ac:chgData name="Chavi B" userId="2b88a06eaa016475" providerId="LiveId" clId="{F0A75AFA-5E66-4973-8DE2-CF455DAEC1FA}" dt="2024-08-14T14:01:07.893" v="3972" actId="478"/>
          <ac:spMkLst>
            <pc:docMk/>
            <pc:sldMk cId="956561309" sldId="326"/>
            <ac:spMk id="5" creationId="{3CB018DB-EFA5-D015-FA14-421D0DFF925E}"/>
          </ac:spMkLst>
        </pc:spChg>
        <pc:picChg chg="add mod">
          <ac:chgData name="Chavi B" userId="2b88a06eaa016475" providerId="LiveId" clId="{F0A75AFA-5E66-4973-8DE2-CF455DAEC1FA}" dt="2024-08-14T14:01:01.992" v="3969" actId="1440"/>
          <ac:picMkLst>
            <pc:docMk/>
            <pc:sldMk cId="956561309" sldId="326"/>
            <ac:picMk id="7" creationId="{7D5C5E20-1CDB-31B5-B9EA-322D7E7B70A8}"/>
          </ac:picMkLst>
        </pc:picChg>
        <pc:picChg chg="add mod">
          <ac:chgData name="Chavi B" userId="2b88a06eaa016475" providerId="LiveId" clId="{F0A75AFA-5E66-4973-8DE2-CF455DAEC1FA}" dt="2024-08-14T14:01:34.833" v="3979" actId="1440"/>
          <ac:picMkLst>
            <pc:docMk/>
            <pc:sldMk cId="956561309" sldId="326"/>
            <ac:picMk id="9" creationId="{46A9979B-EABD-0DE8-D159-B2F82E8B30C0}"/>
          </ac:picMkLst>
        </pc:picChg>
      </pc:sldChg>
      <pc:sldChg chg="addSp delSp modSp new mod">
        <pc:chgData name="Chavi B" userId="2b88a06eaa016475" providerId="LiveId" clId="{F0A75AFA-5E66-4973-8DE2-CF455DAEC1FA}" dt="2024-08-14T14:02:22.537" v="3989" actId="1440"/>
        <pc:sldMkLst>
          <pc:docMk/>
          <pc:sldMk cId="1547568197" sldId="327"/>
        </pc:sldMkLst>
        <pc:spChg chg="del mod">
          <ac:chgData name="Chavi B" userId="2b88a06eaa016475" providerId="LiveId" clId="{F0A75AFA-5E66-4973-8DE2-CF455DAEC1FA}" dt="2024-08-14T14:02:11.691" v="3985" actId="478"/>
          <ac:spMkLst>
            <pc:docMk/>
            <pc:sldMk cId="1547568197" sldId="327"/>
            <ac:spMk id="2" creationId="{B1800D0E-514D-9B28-C83B-263817C11BC3}"/>
          </ac:spMkLst>
        </pc:spChg>
        <pc:spChg chg="del">
          <ac:chgData name="Chavi B" userId="2b88a06eaa016475" providerId="LiveId" clId="{F0A75AFA-5E66-4973-8DE2-CF455DAEC1FA}" dt="2024-08-14T14:02:12.987" v="3986" actId="478"/>
          <ac:spMkLst>
            <pc:docMk/>
            <pc:sldMk cId="1547568197" sldId="327"/>
            <ac:spMk id="3" creationId="{6AB47A1A-F4C3-13D3-A9CF-2C365BD8EAE7}"/>
          </ac:spMkLst>
        </pc:spChg>
        <pc:spChg chg="del">
          <ac:chgData name="Chavi B" userId="2b88a06eaa016475" providerId="LiveId" clId="{F0A75AFA-5E66-4973-8DE2-CF455DAEC1FA}" dt="2024-08-14T14:02:15.658" v="3987" actId="478"/>
          <ac:spMkLst>
            <pc:docMk/>
            <pc:sldMk cId="1547568197" sldId="327"/>
            <ac:spMk id="5" creationId="{B8102D1C-4E8F-CD41-6D18-4839CE00269C}"/>
          </ac:spMkLst>
        </pc:spChg>
        <pc:picChg chg="add mod">
          <ac:chgData name="Chavi B" userId="2b88a06eaa016475" providerId="LiveId" clId="{F0A75AFA-5E66-4973-8DE2-CF455DAEC1FA}" dt="2024-08-14T14:02:22.537" v="3989" actId="1440"/>
          <ac:picMkLst>
            <pc:docMk/>
            <pc:sldMk cId="1547568197" sldId="327"/>
            <ac:picMk id="7" creationId="{5FF91709-9A94-2015-25E6-56EADA79BD13}"/>
          </ac:picMkLst>
        </pc:picChg>
      </pc:sldChg>
      <pc:sldChg chg="addSp delSp modSp new mod">
        <pc:chgData name="Chavi B" userId="2b88a06eaa016475" providerId="LiveId" clId="{F0A75AFA-5E66-4973-8DE2-CF455DAEC1FA}" dt="2024-08-14T14:03:28.241" v="4001" actId="1440"/>
        <pc:sldMkLst>
          <pc:docMk/>
          <pc:sldMk cId="3951716763" sldId="328"/>
        </pc:sldMkLst>
        <pc:spChg chg="del">
          <ac:chgData name="Chavi B" userId="2b88a06eaa016475" providerId="LiveId" clId="{F0A75AFA-5E66-4973-8DE2-CF455DAEC1FA}" dt="2024-08-14T14:02:51.979" v="3993" actId="478"/>
          <ac:spMkLst>
            <pc:docMk/>
            <pc:sldMk cId="3951716763" sldId="328"/>
            <ac:spMk id="2" creationId="{5465B11F-3D87-CB91-1678-46FE47D31487}"/>
          </ac:spMkLst>
        </pc:spChg>
        <pc:spChg chg="del">
          <ac:chgData name="Chavi B" userId="2b88a06eaa016475" providerId="LiveId" clId="{F0A75AFA-5E66-4973-8DE2-CF455DAEC1FA}" dt="2024-08-14T14:02:53.219" v="3994" actId="478"/>
          <ac:spMkLst>
            <pc:docMk/>
            <pc:sldMk cId="3951716763" sldId="328"/>
            <ac:spMk id="3" creationId="{37323F26-C776-F687-30E7-266168D58F9B}"/>
          </ac:spMkLst>
        </pc:spChg>
        <pc:spChg chg="del">
          <ac:chgData name="Chavi B" userId="2b88a06eaa016475" providerId="LiveId" clId="{F0A75AFA-5E66-4973-8DE2-CF455DAEC1FA}" dt="2024-08-14T14:02:55.451" v="3995" actId="478"/>
          <ac:spMkLst>
            <pc:docMk/>
            <pc:sldMk cId="3951716763" sldId="328"/>
            <ac:spMk id="5" creationId="{BDA159EF-B55C-57FE-5D9D-57E4A81406E7}"/>
          </ac:spMkLst>
        </pc:spChg>
        <pc:picChg chg="add mod">
          <ac:chgData name="Chavi B" userId="2b88a06eaa016475" providerId="LiveId" clId="{F0A75AFA-5E66-4973-8DE2-CF455DAEC1FA}" dt="2024-08-14T14:03:01.232" v="3997" actId="1440"/>
          <ac:picMkLst>
            <pc:docMk/>
            <pc:sldMk cId="3951716763" sldId="328"/>
            <ac:picMk id="7" creationId="{E96F752B-66A3-CEEA-DDF4-6F00F687CCFF}"/>
          </ac:picMkLst>
        </pc:picChg>
        <pc:picChg chg="add mod">
          <ac:chgData name="Chavi B" userId="2b88a06eaa016475" providerId="LiveId" clId="{F0A75AFA-5E66-4973-8DE2-CF455DAEC1FA}" dt="2024-08-14T14:03:28.241" v="4001" actId="1440"/>
          <ac:picMkLst>
            <pc:docMk/>
            <pc:sldMk cId="3951716763" sldId="328"/>
            <ac:picMk id="9" creationId="{057086AA-B2DF-1F29-9E93-76A524213E7E}"/>
          </ac:picMkLst>
        </pc:picChg>
      </pc:sldChg>
      <pc:sldChg chg="addSp delSp modSp new mod">
        <pc:chgData name="Chavi B" userId="2b88a06eaa016475" providerId="LiveId" clId="{F0A75AFA-5E66-4973-8DE2-CF455DAEC1FA}" dt="2024-08-14T14:05:38.799" v="4026" actId="1076"/>
        <pc:sldMkLst>
          <pc:docMk/>
          <pc:sldMk cId="74078893" sldId="329"/>
        </pc:sldMkLst>
        <pc:spChg chg="del">
          <ac:chgData name="Chavi B" userId="2b88a06eaa016475" providerId="LiveId" clId="{F0A75AFA-5E66-4973-8DE2-CF455DAEC1FA}" dt="2024-08-14T14:03:51.515" v="4005" actId="478"/>
          <ac:spMkLst>
            <pc:docMk/>
            <pc:sldMk cId="74078893" sldId="329"/>
            <ac:spMk id="2" creationId="{1152BA2F-3066-E504-70C0-FEF3F0E0F211}"/>
          </ac:spMkLst>
        </pc:spChg>
        <pc:spChg chg="del">
          <ac:chgData name="Chavi B" userId="2b88a06eaa016475" providerId="LiveId" clId="{F0A75AFA-5E66-4973-8DE2-CF455DAEC1FA}" dt="2024-08-14T14:03:53.963" v="4006" actId="478"/>
          <ac:spMkLst>
            <pc:docMk/>
            <pc:sldMk cId="74078893" sldId="329"/>
            <ac:spMk id="3" creationId="{44212AFD-EF98-6C5C-469B-EB96EEAC4F68}"/>
          </ac:spMkLst>
        </pc:spChg>
        <pc:spChg chg="del">
          <ac:chgData name="Chavi B" userId="2b88a06eaa016475" providerId="LiveId" clId="{F0A75AFA-5E66-4973-8DE2-CF455DAEC1FA}" dt="2024-08-14T14:03:56.275" v="4007" actId="478"/>
          <ac:spMkLst>
            <pc:docMk/>
            <pc:sldMk cId="74078893" sldId="329"/>
            <ac:spMk id="5" creationId="{B952EA05-9731-5DFE-FD84-B4C5C3859732}"/>
          </ac:spMkLst>
        </pc:spChg>
        <pc:picChg chg="add mod">
          <ac:chgData name="Chavi B" userId="2b88a06eaa016475" providerId="LiveId" clId="{F0A75AFA-5E66-4973-8DE2-CF455DAEC1FA}" dt="2024-08-14T14:04:21.128" v="4009" actId="1440"/>
          <ac:picMkLst>
            <pc:docMk/>
            <pc:sldMk cId="74078893" sldId="329"/>
            <ac:picMk id="7" creationId="{971768C8-1201-FA2D-5BD3-D0D88FC4DF98}"/>
          </ac:picMkLst>
        </pc:picChg>
        <pc:picChg chg="add mod">
          <ac:chgData name="Chavi B" userId="2b88a06eaa016475" providerId="LiveId" clId="{F0A75AFA-5E66-4973-8DE2-CF455DAEC1FA}" dt="2024-08-14T14:05:38.799" v="4026" actId="1076"/>
          <ac:picMkLst>
            <pc:docMk/>
            <pc:sldMk cId="74078893" sldId="329"/>
            <ac:picMk id="9" creationId="{BCF0CD16-2A42-5DA2-3BE3-4CB95C887EC9}"/>
          </ac:picMkLst>
        </pc:picChg>
        <pc:picChg chg="add del mod">
          <ac:chgData name="Chavi B" userId="2b88a06eaa016475" providerId="LiveId" clId="{F0A75AFA-5E66-4973-8DE2-CF455DAEC1FA}" dt="2024-08-14T14:05:36.051" v="4025" actId="478"/>
          <ac:picMkLst>
            <pc:docMk/>
            <pc:sldMk cId="74078893" sldId="329"/>
            <ac:picMk id="11" creationId="{2ED7E6C6-E6C1-A190-7094-8013C136902C}"/>
          </ac:picMkLst>
        </pc:picChg>
      </pc:sldChg>
      <pc:sldChg chg="addSp delSp modSp new mod">
        <pc:chgData name="Chavi B" userId="2b88a06eaa016475" providerId="LiveId" clId="{F0A75AFA-5E66-4973-8DE2-CF455DAEC1FA}" dt="2024-08-14T14:06:43.523" v="4038" actId="1440"/>
        <pc:sldMkLst>
          <pc:docMk/>
          <pc:sldMk cId="237245358" sldId="330"/>
        </pc:sldMkLst>
        <pc:spChg chg="del">
          <ac:chgData name="Chavi B" userId="2b88a06eaa016475" providerId="LiveId" clId="{F0A75AFA-5E66-4973-8DE2-CF455DAEC1FA}" dt="2024-08-14T14:06:07.580" v="4028" actId="478"/>
          <ac:spMkLst>
            <pc:docMk/>
            <pc:sldMk cId="237245358" sldId="330"/>
            <ac:spMk id="2" creationId="{592B0DE9-EE79-D549-E9B8-F749FB36D03C}"/>
          </ac:spMkLst>
        </pc:spChg>
        <pc:spChg chg="del">
          <ac:chgData name="Chavi B" userId="2b88a06eaa016475" providerId="LiveId" clId="{F0A75AFA-5E66-4973-8DE2-CF455DAEC1FA}" dt="2024-08-14T14:06:09.053" v="4029" actId="478"/>
          <ac:spMkLst>
            <pc:docMk/>
            <pc:sldMk cId="237245358" sldId="330"/>
            <ac:spMk id="3" creationId="{6DB5A968-4BCA-BF29-33F5-A17CC0E0868A}"/>
          </ac:spMkLst>
        </pc:spChg>
        <pc:spChg chg="del">
          <ac:chgData name="Chavi B" userId="2b88a06eaa016475" providerId="LiveId" clId="{F0A75AFA-5E66-4973-8DE2-CF455DAEC1FA}" dt="2024-08-14T14:06:11.939" v="4030" actId="478"/>
          <ac:spMkLst>
            <pc:docMk/>
            <pc:sldMk cId="237245358" sldId="330"/>
            <ac:spMk id="5" creationId="{5A8F0A58-02A9-A657-4ED8-C9F05C67728B}"/>
          </ac:spMkLst>
        </pc:spChg>
        <pc:picChg chg="add mod">
          <ac:chgData name="Chavi B" userId="2b88a06eaa016475" providerId="LiveId" clId="{F0A75AFA-5E66-4973-8DE2-CF455DAEC1FA}" dt="2024-08-14T14:06:18.767" v="4034" actId="1440"/>
          <ac:picMkLst>
            <pc:docMk/>
            <pc:sldMk cId="237245358" sldId="330"/>
            <ac:picMk id="7" creationId="{4A2C73F7-A8A1-A18D-CE99-50A4E0B9DE62}"/>
          </ac:picMkLst>
        </pc:picChg>
        <pc:picChg chg="add mod">
          <ac:chgData name="Chavi B" userId="2b88a06eaa016475" providerId="LiveId" clId="{F0A75AFA-5E66-4973-8DE2-CF455DAEC1FA}" dt="2024-08-14T14:06:43.523" v="4038" actId="1440"/>
          <ac:picMkLst>
            <pc:docMk/>
            <pc:sldMk cId="237245358" sldId="330"/>
            <ac:picMk id="9" creationId="{E019190B-209B-64B8-EA2B-5BCF966DCEDB}"/>
          </ac:picMkLst>
        </pc:picChg>
      </pc:sldChg>
      <pc:sldChg chg="addSp delSp modSp add mod">
        <pc:chgData name="Chavi B" userId="2b88a06eaa016475" providerId="LiveId" clId="{F0A75AFA-5E66-4973-8DE2-CF455DAEC1FA}" dt="2024-08-14T14:07:49.129" v="4051" actId="1440"/>
        <pc:sldMkLst>
          <pc:docMk/>
          <pc:sldMk cId="1923902949" sldId="331"/>
        </pc:sldMkLst>
        <pc:picChg chg="add mod">
          <ac:chgData name="Chavi B" userId="2b88a06eaa016475" providerId="LiveId" clId="{F0A75AFA-5E66-4973-8DE2-CF455DAEC1FA}" dt="2024-08-14T14:07:26.293" v="4045" actId="1440"/>
          <ac:picMkLst>
            <pc:docMk/>
            <pc:sldMk cId="1923902949" sldId="331"/>
            <ac:picMk id="3" creationId="{1808FB66-62BC-94D9-1710-BC71A8D93CFF}"/>
          </ac:picMkLst>
        </pc:picChg>
        <pc:picChg chg="add mod">
          <ac:chgData name="Chavi B" userId="2b88a06eaa016475" providerId="LiveId" clId="{F0A75AFA-5E66-4973-8DE2-CF455DAEC1FA}" dt="2024-08-14T14:07:49.129" v="4051" actId="1440"/>
          <ac:picMkLst>
            <pc:docMk/>
            <pc:sldMk cId="1923902949" sldId="331"/>
            <ac:picMk id="6" creationId="{1119A4BC-F01D-5C48-C119-39A93ED312BB}"/>
          </ac:picMkLst>
        </pc:picChg>
        <pc:picChg chg="del">
          <ac:chgData name="Chavi B" userId="2b88a06eaa016475" providerId="LiveId" clId="{F0A75AFA-5E66-4973-8DE2-CF455DAEC1FA}" dt="2024-08-14T14:07:01.340" v="4040" actId="478"/>
          <ac:picMkLst>
            <pc:docMk/>
            <pc:sldMk cId="1923902949" sldId="331"/>
            <ac:picMk id="7" creationId="{4A2C73F7-A8A1-A18D-CE99-50A4E0B9DE62}"/>
          </ac:picMkLst>
        </pc:picChg>
        <pc:picChg chg="del">
          <ac:chgData name="Chavi B" userId="2b88a06eaa016475" providerId="LiveId" clId="{F0A75AFA-5E66-4973-8DE2-CF455DAEC1FA}" dt="2024-08-14T14:07:01.970" v="4041" actId="478"/>
          <ac:picMkLst>
            <pc:docMk/>
            <pc:sldMk cId="1923902949" sldId="331"/>
            <ac:picMk id="9" creationId="{E019190B-209B-64B8-EA2B-5BCF966DCEDB}"/>
          </ac:picMkLst>
        </pc:picChg>
      </pc:sldChg>
      <pc:sldChg chg="addSp delSp modSp add mod">
        <pc:chgData name="Chavi B" userId="2b88a06eaa016475" providerId="LiveId" clId="{F0A75AFA-5E66-4973-8DE2-CF455DAEC1FA}" dt="2024-08-14T14:08:50.333" v="4062" actId="1440"/>
        <pc:sldMkLst>
          <pc:docMk/>
          <pc:sldMk cId="1795605512" sldId="332"/>
        </pc:sldMkLst>
        <pc:picChg chg="del">
          <ac:chgData name="Chavi B" userId="2b88a06eaa016475" providerId="LiveId" clId="{F0A75AFA-5E66-4973-8DE2-CF455DAEC1FA}" dt="2024-08-14T14:08:09.062" v="4053" actId="478"/>
          <ac:picMkLst>
            <pc:docMk/>
            <pc:sldMk cId="1795605512" sldId="332"/>
            <ac:picMk id="3" creationId="{1808FB66-62BC-94D9-1710-BC71A8D93CFF}"/>
          </ac:picMkLst>
        </pc:picChg>
        <pc:picChg chg="add mod">
          <ac:chgData name="Chavi B" userId="2b88a06eaa016475" providerId="LiveId" clId="{F0A75AFA-5E66-4973-8DE2-CF455DAEC1FA}" dt="2024-08-14T14:08:32.183" v="4058" actId="1440"/>
          <ac:picMkLst>
            <pc:docMk/>
            <pc:sldMk cId="1795605512" sldId="332"/>
            <ac:picMk id="5" creationId="{CEDD5A62-0D72-0176-16D2-EC0A0B95688F}"/>
          </ac:picMkLst>
        </pc:picChg>
        <pc:picChg chg="del">
          <ac:chgData name="Chavi B" userId="2b88a06eaa016475" providerId="LiveId" clId="{F0A75AFA-5E66-4973-8DE2-CF455DAEC1FA}" dt="2024-08-14T14:08:09.591" v="4054" actId="478"/>
          <ac:picMkLst>
            <pc:docMk/>
            <pc:sldMk cId="1795605512" sldId="332"/>
            <ac:picMk id="6" creationId="{1119A4BC-F01D-5C48-C119-39A93ED312BB}"/>
          </ac:picMkLst>
        </pc:picChg>
        <pc:picChg chg="add mod">
          <ac:chgData name="Chavi B" userId="2b88a06eaa016475" providerId="LiveId" clId="{F0A75AFA-5E66-4973-8DE2-CF455DAEC1FA}" dt="2024-08-14T14:08:50.333" v="4062" actId="1440"/>
          <ac:picMkLst>
            <pc:docMk/>
            <pc:sldMk cId="1795605512" sldId="332"/>
            <ac:picMk id="8" creationId="{253536DB-46D7-9F0B-2AA7-C8B6E9DDD0C9}"/>
          </ac:picMkLst>
        </pc:picChg>
      </pc:sldChg>
      <pc:sldChg chg="addSp delSp modSp add mod">
        <pc:chgData name="Chavi B" userId="2b88a06eaa016475" providerId="LiveId" clId="{F0A75AFA-5E66-4973-8DE2-CF455DAEC1FA}" dt="2024-08-14T14:09:38.483" v="4076" actId="1076"/>
        <pc:sldMkLst>
          <pc:docMk/>
          <pc:sldMk cId="779186782" sldId="333"/>
        </pc:sldMkLst>
        <pc:picChg chg="add mod">
          <ac:chgData name="Chavi B" userId="2b88a06eaa016475" providerId="LiveId" clId="{F0A75AFA-5E66-4973-8DE2-CF455DAEC1FA}" dt="2024-08-14T14:09:16.335" v="4069" actId="1440"/>
          <ac:picMkLst>
            <pc:docMk/>
            <pc:sldMk cId="779186782" sldId="333"/>
            <ac:picMk id="3" creationId="{E0AA13B1-C3B9-B7AE-C926-BE8ADD885637}"/>
          </ac:picMkLst>
        </pc:picChg>
        <pc:picChg chg="del">
          <ac:chgData name="Chavi B" userId="2b88a06eaa016475" providerId="LiveId" clId="{F0A75AFA-5E66-4973-8DE2-CF455DAEC1FA}" dt="2024-08-14T14:08:55.628" v="4064" actId="478"/>
          <ac:picMkLst>
            <pc:docMk/>
            <pc:sldMk cId="779186782" sldId="333"/>
            <ac:picMk id="5" creationId="{CEDD5A62-0D72-0176-16D2-EC0A0B95688F}"/>
          </ac:picMkLst>
        </pc:picChg>
        <pc:picChg chg="add mod">
          <ac:chgData name="Chavi B" userId="2b88a06eaa016475" providerId="LiveId" clId="{F0A75AFA-5E66-4973-8DE2-CF455DAEC1FA}" dt="2024-08-14T14:09:38.483" v="4076" actId="1076"/>
          <ac:picMkLst>
            <pc:docMk/>
            <pc:sldMk cId="779186782" sldId="333"/>
            <ac:picMk id="7" creationId="{B3EBB879-1B09-8348-FDB6-D34BA8C6EDBA}"/>
          </ac:picMkLst>
        </pc:picChg>
        <pc:picChg chg="del">
          <ac:chgData name="Chavi B" userId="2b88a06eaa016475" providerId="LiveId" clId="{F0A75AFA-5E66-4973-8DE2-CF455DAEC1FA}" dt="2024-08-14T14:08:56.378" v="4065" actId="478"/>
          <ac:picMkLst>
            <pc:docMk/>
            <pc:sldMk cId="779186782" sldId="333"/>
            <ac:picMk id="8" creationId="{253536DB-46D7-9F0B-2AA7-C8B6E9DDD0C9}"/>
          </ac:picMkLst>
        </pc:picChg>
      </pc:sldChg>
      <pc:sldChg chg="addSp delSp modSp add mod">
        <pc:chgData name="Chavi B" userId="2b88a06eaa016475" providerId="LiveId" clId="{F0A75AFA-5E66-4973-8DE2-CF455DAEC1FA}" dt="2024-08-14T14:10:56.010" v="4091" actId="1440"/>
        <pc:sldMkLst>
          <pc:docMk/>
          <pc:sldMk cId="295102924" sldId="334"/>
        </pc:sldMkLst>
        <pc:picChg chg="del">
          <ac:chgData name="Chavi B" userId="2b88a06eaa016475" providerId="LiveId" clId="{F0A75AFA-5E66-4973-8DE2-CF455DAEC1FA}" dt="2024-08-14T14:10:04.110" v="4080" actId="478"/>
          <ac:picMkLst>
            <pc:docMk/>
            <pc:sldMk cId="295102924" sldId="334"/>
            <ac:picMk id="3" creationId="{E0AA13B1-C3B9-B7AE-C926-BE8ADD885637}"/>
          </ac:picMkLst>
        </pc:picChg>
        <pc:picChg chg="add mod">
          <ac:chgData name="Chavi B" userId="2b88a06eaa016475" providerId="LiveId" clId="{F0A75AFA-5E66-4973-8DE2-CF455DAEC1FA}" dt="2024-08-14T14:10:26.088" v="4086" actId="1440"/>
          <ac:picMkLst>
            <pc:docMk/>
            <pc:sldMk cId="295102924" sldId="334"/>
            <ac:picMk id="5" creationId="{EE5611CF-F5D1-428A-D1E9-96908D4D2D4D}"/>
          </ac:picMkLst>
        </pc:picChg>
        <pc:picChg chg="del">
          <ac:chgData name="Chavi B" userId="2b88a06eaa016475" providerId="LiveId" clId="{F0A75AFA-5E66-4973-8DE2-CF455DAEC1FA}" dt="2024-08-14T14:10:04.670" v="4081" actId="478"/>
          <ac:picMkLst>
            <pc:docMk/>
            <pc:sldMk cId="295102924" sldId="334"/>
            <ac:picMk id="7" creationId="{B3EBB879-1B09-8348-FDB6-D34BA8C6EDBA}"/>
          </ac:picMkLst>
        </pc:picChg>
        <pc:picChg chg="add mod">
          <ac:chgData name="Chavi B" userId="2b88a06eaa016475" providerId="LiveId" clId="{F0A75AFA-5E66-4973-8DE2-CF455DAEC1FA}" dt="2024-08-14T14:10:56.010" v="4091" actId="1440"/>
          <ac:picMkLst>
            <pc:docMk/>
            <pc:sldMk cId="295102924" sldId="334"/>
            <ac:picMk id="8" creationId="{FE1EC8DC-3547-1CC0-26E8-CABEA067537C}"/>
          </ac:picMkLst>
        </pc:picChg>
      </pc:sldChg>
      <pc:sldChg chg="new del">
        <pc:chgData name="Chavi B" userId="2b88a06eaa016475" providerId="LiveId" clId="{F0A75AFA-5E66-4973-8DE2-CF455DAEC1FA}" dt="2024-08-14T14:10:00.810" v="4078" actId="47"/>
        <pc:sldMkLst>
          <pc:docMk/>
          <pc:sldMk cId="3663688492" sldId="33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5450C9-30E0-4ACF-BDD1-092463FFFB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B36ABAD-DFC6-41BB-AF76-77EBFA4568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79BF0D-A27E-4949-BA05-26DFC7FA342E}" type="datetimeFigureOut">
              <a:rPr lang="en-US" smtClean="0"/>
              <a:t>8/19/2024</a:t>
            </a:fld>
            <a:endParaRPr lang="en-US" dirty="0"/>
          </a:p>
        </p:txBody>
      </p:sp>
      <p:sp>
        <p:nvSpPr>
          <p:cNvPr id="4" name="Footer Placeholder 3">
            <a:extLst>
              <a:ext uri="{FF2B5EF4-FFF2-40B4-BE49-F238E27FC236}">
                <a16:creationId xmlns:a16="http://schemas.microsoft.com/office/drawing/2014/main" id="{EEAC7E56-E390-43F2-A87A-4A200501E4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56FB9EB-179C-4409-A4AF-09861B235A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762803-C07A-499E-9504-8ED8734DAF46}" type="slidenum">
              <a:rPr lang="en-US" smtClean="0"/>
              <a:t>‹#›</a:t>
            </a:fld>
            <a:endParaRPr lang="en-US" dirty="0"/>
          </a:p>
        </p:txBody>
      </p:sp>
    </p:spTree>
    <p:extLst>
      <p:ext uri="{BB962C8B-B14F-4D97-AF65-F5344CB8AC3E}">
        <p14:creationId xmlns:p14="http://schemas.microsoft.com/office/powerpoint/2010/main" val="2624469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C4AA30-155C-4903-9267-E3BBFB95FF41}" type="datetimeFigureOut">
              <a:rPr lang="en-US" smtClean="0"/>
              <a:t>8/19/2024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B3F336-7DD2-47CF-A0F3-D1163B2A9C10}" type="slidenum">
              <a:rPr lang="en-US" smtClean="0"/>
              <a:t>‹#›</a:t>
            </a:fld>
            <a:endParaRPr lang="en-US" dirty="0"/>
          </a:p>
        </p:txBody>
      </p:sp>
    </p:spTree>
    <p:extLst>
      <p:ext uri="{BB962C8B-B14F-4D97-AF65-F5344CB8AC3E}">
        <p14:creationId xmlns:p14="http://schemas.microsoft.com/office/powerpoint/2010/main" val="1747130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343BBF-5896-492F-B293-DE44DE83197D}"/>
              </a:ext>
              <a:ext uri="{C183D7F6-B498-43B3-948B-1728B52AA6E4}">
                <adec:decorative xmlns:adec="http://schemas.microsoft.com/office/drawing/2017/decorative" val="1"/>
              </a:ext>
            </a:extLst>
          </p:cNvPr>
          <p:cNvSpPr/>
          <p:nvPr userDrawn="1"/>
        </p:nvSpPr>
        <p:spPr>
          <a:xfrm>
            <a:off x="3600127" y="5095875"/>
            <a:ext cx="4991747" cy="17621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Picture Placeholder 5">
            <a:extLst>
              <a:ext uri="{FF2B5EF4-FFF2-40B4-BE49-F238E27FC236}">
                <a16:creationId xmlns:a16="http://schemas.microsoft.com/office/drawing/2014/main" id="{28BC4C36-9C93-4585-BF64-797C379471F5}"/>
              </a:ext>
            </a:extLst>
          </p:cNvPr>
          <p:cNvSpPr>
            <a:spLocks noGrp="1"/>
          </p:cNvSpPr>
          <p:nvPr>
            <p:ph type="pic" sz="quarter" idx="10" hasCustomPrompt="1"/>
          </p:nvPr>
        </p:nvSpPr>
        <p:spPr>
          <a:xfrm>
            <a:off x="466725" y="466725"/>
            <a:ext cx="11258550" cy="5924550"/>
          </a:xfrm>
          <a:custGeom>
            <a:avLst/>
            <a:gdLst>
              <a:gd name="connsiteX0" fmla="*/ 0 w 11258550"/>
              <a:gd name="connsiteY0" fmla="*/ 0 h 5924550"/>
              <a:gd name="connsiteX1" fmla="*/ 11258550 w 11258550"/>
              <a:gd name="connsiteY1" fmla="*/ 0 h 5924550"/>
              <a:gd name="connsiteX2" fmla="*/ 11258550 w 11258550"/>
              <a:gd name="connsiteY2" fmla="*/ 5924550 h 5924550"/>
              <a:gd name="connsiteX3" fmla="*/ 8125149 w 11258550"/>
              <a:gd name="connsiteY3" fmla="*/ 5924550 h 5924550"/>
              <a:gd name="connsiteX4" fmla="*/ 8125149 w 11258550"/>
              <a:gd name="connsiteY4" fmla="*/ 4629150 h 5924550"/>
              <a:gd name="connsiteX5" fmla="*/ 3133402 w 11258550"/>
              <a:gd name="connsiteY5" fmla="*/ 4629150 h 5924550"/>
              <a:gd name="connsiteX6" fmla="*/ 3133402 w 11258550"/>
              <a:gd name="connsiteY6" fmla="*/ 5924550 h 5924550"/>
              <a:gd name="connsiteX7" fmla="*/ 0 w 11258550"/>
              <a:gd name="connsiteY7" fmla="*/ 5924550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8550" h="5924550">
                <a:moveTo>
                  <a:pt x="0" y="0"/>
                </a:moveTo>
                <a:lnTo>
                  <a:pt x="11258550" y="0"/>
                </a:lnTo>
                <a:lnTo>
                  <a:pt x="11258550" y="5924550"/>
                </a:lnTo>
                <a:lnTo>
                  <a:pt x="8125149" y="5924550"/>
                </a:lnTo>
                <a:lnTo>
                  <a:pt x="8125149" y="4629150"/>
                </a:lnTo>
                <a:lnTo>
                  <a:pt x="3133402" y="4629150"/>
                </a:lnTo>
                <a:lnTo>
                  <a:pt x="3133402" y="5924550"/>
                </a:lnTo>
                <a:lnTo>
                  <a:pt x="0" y="5924550"/>
                </a:lnTo>
                <a:close/>
              </a:path>
            </a:pathLst>
          </a:custGeom>
        </p:spPr>
        <p:txBody>
          <a:bodyPr wrap="square">
            <a:noAutofit/>
          </a:bodyPr>
          <a:lstStyle>
            <a:lvl1pPr marL="0" indent="0" algn="ctr">
              <a:buNone/>
              <a:defRPr/>
            </a:lvl1pPr>
          </a:lstStyle>
          <a:p>
            <a:r>
              <a:rPr lang="en-US" dirty="0"/>
              <a:t>Click to add photo</a:t>
            </a:r>
          </a:p>
        </p:txBody>
      </p:sp>
      <p:sp>
        <p:nvSpPr>
          <p:cNvPr id="18" name="Text Placeholder 17">
            <a:extLst>
              <a:ext uri="{FF2B5EF4-FFF2-40B4-BE49-F238E27FC236}">
                <a16:creationId xmlns:a16="http://schemas.microsoft.com/office/drawing/2014/main" id="{7749D11F-03B6-400D-94E7-177EEBC5C7C3}"/>
              </a:ext>
            </a:extLst>
          </p:cNvPr>
          <p:cNvSpPr>
            <a:spLocks noGrp="1"/>
          </p:cNvSpPr>
          <p:nvPr>
            <p:ph type="body" sz="quarter" idx="12" hasCustomPrompt="1"/>
          </p:nvPr>
        </p:nvSpPr>
        <p:spPr>
          <a:xfrm>
            <a:off x="3960921" y="6176266"/>
            <a:ext cx="4270159" cy="339247"/>
          </a:xfrm>
        </p:spPr>
        <p:txBody>
          <a:bodyPr>
            <a:noAutofit/>
          </a:bodyPr>
          <a:lstStyle>
            <a:lvl1pPr marL="0" indent="0" algn="ctr">
              <a:buNone/>
              <a:defRPr sz="2000" spc="100" baseline="0">
                <a:solidFill>
                  <a:schemeClr val="accent6"/>
                </a:solidFill>
              </a:defRPr>
            </a:lvl1pPr>
          </a:lstStyle>
          <a:p>
            <a:pPr lvl="0"/>
            <a:r>
              <a:rPr lang="en-US"/>
              <a:t>Click to add name</a:t>
            </a:r>
          </a:p>
        </p:txBody>
      </p:sp>
      <p:sp>
        <p:nvSpPr>
          <p:cNvPr id="2" name="Title 1">
            <a:extLst>
              <a:ext uri="{FF2B5EF4-FFF2-40B4-BE49-F238E27FC236}">
                <a16:creationId xmlns:a16="http://schemas.microsoft.com/office/drawing/2014/main" id="{984C86F7-04B1-4F1F-B4FB-8A3C2793606D}"/>
              </a:ext>
            </a:extLst>
          </p:cNvPr>
          <p:cNvSpPr>
            <a:spLocks noGrp="1"/>
          </p:cNvSpPr>
          <p:nvPr>
            <p:ph type="title" hasCustomPrompt="1"/>
          </p:nvPr>
        </p:nvSpPr>
        <p:spPr>
          <a:xfrm>
            <a:off x="3960940" y="5489855"/>
            <a:ext cx="4270248" cy="640080"/>
          </a:xfrm>
        </p:spPr>
        <p:txBody>
          <a:bodyPr anchor="t">
            <a:noAutofit/>
          </a:bodyPr>
          <a:lstStyle>
            <a:lvl1pPr algn="ctr">
              <a:lnSpc>
                <a:spcPct val="80000"/>
              </a:lnSpc>
              <a:defRPr sz="5000" cap="all" baseline="0">
                <a:ln w="19050">
                  <a:solidFill>
                    <a:schemeClr val="accent6"/>
                  </a:solidFill>
                </a:ln>
                <a:noFill/>
              </a:defRPr>
            </a:lvl1pPr>
          </a:lstStyle>
          <a:p>
            <a:r>
              <a:rPr lang="en-US" dirty="0"/>
              <a:t>Click to add title</a:t>
            </a:r>
          </a:p>
        </p:txBody>
      </p:sp>
    </p:spTree>
    <p:extLst>
      <p:ext uri="{BB962C8B-B14F-4D97-AF65-F5344CB8AC3E}">
        <p14:creationId xmlns:p14="http://schemas.microsoft.com/office/powerpoint/2010/main" val="3136384502"/>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8D0226-3AB8-4591-90BD-C0E6D9A30301}"/>
              </a:ext>
            </a:extLst>
          </p:cNvPr>
          <p:cNvSpPr/>
          <p:nvPr userDrawn="1"/>
        </p:nvSpPr>
        <p:spPr>
          <a:xfrm>
            <a:off x="1780309"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Rectangle 2">
            <a:extLst>
              <a:ext uri="{FF2B5EF4-FFF2-40B4-BE49-F238E27FC236}">
                <a16:creationId xmlns:a16="http://schemas.microsoft.com/office/drawing/2014/main" id="{3D12CA40-DF7D-4358-831F-BC9B8960CBDB}"/>
              </a:ext>
            </a:extLst>
          </p:cNvPr>
          <p:cNvSpPr/>
          <p:nvPr userDrawn="1"/>
        </p:nvSpPr>
        <p:spPr>
          <a:xfrm>
            <a:off x="4979555"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Rectangle 11">
            <a:extLst>
              <a:ext uri="{FF2B5EF4-FFF2-40B4-BE49-F238E27FC236}">
                <a16:creationId xmlns:a16="http://schemas.microsoft.com/office/drawing/2014/main" id="{95E1A6E6-C76B-400D-9A19-F1B09AD38A3E}"/>
              </a:ext>
            </a:extLst>
          </p:cNvPr>
          <p:cNvSpPr/>
          <p:nvPr userDrawn="1"/>
        </p:nvSpPr>
        <p:spPr>
          <a:xfrm>
            <a:off x="8153400"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Text Placeholder 10">
            <a:extLst>
              <a:ext uri="{FF2B5EF4-FFF2-40B4-BE49-F238E27FC236}">
                <a16:creationId xmlns:a16="http://schemas.microsoft.com/office/drawing/2014/main" id="{E67140AA-40F5-4101-B5AA-DDCDA4906E33}"/>
              </a:ext>
            </a:extLst>
          </p:cNvPr>
          <p:cNvSpPr>
            <a:spLocks noGrp="1"/>
          </p:cNvSpPr>
          <p:nvPr>
            <p:ph type="body" sz="quarter" idx="16" hasCustomPrompt="1"/>
          </p:nvPr>
        </p:nvSpPr>
        <p:spPr>
          <a:xfrm>
            <a:off x="1453428"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966AA58-3FAC-4126-8C63-16F104203B6A}"/>
              </a:ext>
            </a:extLst>
          </p:cNvPr>
          <p:cNvSpPr>
            <a:spLocks noGrp="1"/>
          </p:cNvSpPr>
          <p:nvPr>
            <p:ph type="body" sz="quarter" idx="17" hasCustomPrompt="1"/>
          </p:nvPr>
        </p:nvSpPr>
        <p:spPr>
          <a:xfrm>
            <a:off x="2007899"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3B430FA7-46C5-4651-8ED7-21284AF01213}"/>
              </a:ext>
            </a:extLst>
          </p:cNvPr>
          <p:cNvSpPr>
            <a:spLocks noGrp="1"/>
          </p:cNvSpPr>
          <p:nvPr>
            <p:ph type="body" sz="quarter" idx="18" hasCustomPrompt="1"/>
          </p:nvPr>
        </p:nvSpPr>
        <p:spPr>
          <a:xfrm>
            <a:off x="4652674"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1C698088-82D8-4D90-AE73-66B661DFCBC2}"/>
              </a:ext>
            </a:extLst>
          </p:cNvPr>
          <p:cNvSpPr>
            <a:spLocks noGrp="1"/>
          </p:cNvSpPr>
          <p:nvPr>
            <p:ph type="body" sz="quarter" idx="19" hasCustomPrompt="1"/>
          </p:nvPr>
        </p:nvSpPr>
        <p:spPr>
          <a:xfrm>
            <a:off x="5207145"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7" name="Text Placeholder 10">
            <a:extLst>
              <a:ext uri="{FF2B5EF4-FFF2-40B4-BE49-F238E27FC236}">
                <a16:creationId xmlns:a16="http://schemas.microsoft.com/office/drawing/2014/main" id="{83FF934E-D2F5-409F-B4EB-CD316340BF37}"/>
              </a:ext>
            </a:extLst>
          </p:cNvPr>
          <p:cNvSpPr>
            <a:spLocks noGrp="1"/>
          </p:cNvSpPr>
          <p:nvPr>
            <p:ph type="body" sz="quarter" idx="20" hasCustomPrompt="1"/>
          </p:nvPr>
        </p:nvSpPr>
        <p:spPr>
          <a:xfrm>
            <a:off x="7851920"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7E006825-EBAA-451B-AD52-683B7109D507}"/>
              </a:ext>
            </a:extLst>
          </p:cNvPr>
          <p:cNvSpPr>
            <a:spLocks noGrp="1"/>
          </p:cNvSpPr>
          <p:nvPr>
            <p:ph type="body" sz="quarter" idx="21" hasCustomPrompt="1"/>
          </p:nvPr>
        </p:nvSpPr>
        <p:spPr>
          <a:xfrm>
            <a:off x="8380990"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9" name="Date Placeholder 4">
            <a:extLst>
              <a:ext uri="{FF2B5EF4-FFF2-40B4-BE49-F238E27FC236}">
                <a16:creationId xmlns:a16="http://schemas.microsoft.com/office/drawing/2014/main" id="{044D0E17-B284-4856-BBDB-FFF2EBAB974A}"/>
              </a:ext>
            </a:extLst>
          </p:cNvPr>
          <p:cNvSpPr>
            <a:spLocks noGrp="1"/>
          </p:cNvSpPr>
          <p:nvPr>
            <p:ph type="dt" sz="half" idx="10"/>
          </p:nvPr>
        </p:nvSpPr>
        <p:spPr>
          <a:xfrm>
            <a:off x="838200" y="6515753"/>
            <a:ext cx="2743200" cy="205722"/>
          </a:xfrm>
        </p:spPr>
        <p:txBody>
          <a:bodyPr>
            <a:noAutofit/>
          </a:bodyPr>
          <a:lstStyle/>
          <a:p>
            <a:r>
              <a:rPr lang="en-US" dirty="0"/>
              <a:t>8/03/20XX</a:t>
            </a:r>
          </a:p>
        </p:txBody>
      </p:sp>
      <p:sp>
        <p:nvSpPr>
          <p:cNvPr id="20" name="Footer Placeholder 5">
            <a:extLst>
              <a:ext uri="{FF2B5EF4-FFF2-40B4-BE49-F238E27FC236}">
                <a16:creationId xmlns:a16="http://schemas.microsoft.com/office/drawing/2014/main" id="{56B7B285-9E5D-48DB-B740-3FDA433FE99C}"/>
              </a:ext>
            </a:extLst>
          </p:cNvPr>
          <p:cNvSpPr>
            <a:spLocks noGrp="1"/>
          </p:cNvSpPr>
          <p:nvPr>
            <p:ph type="ftr" sz="quarter" idx="11"/>
          </p:nvPr>
        </p:nvSpPr>
        <p:spPr>
          <a:xfrm>
            <a:off x="4038600" y="6515753"/>
            <a:ext cx="4114800" cy="205722"/>
          </a:xfrm>
        </p:spPr>
        <p:txBody>
          <a:bodyPr>
            <a:noAutofit/>
          </a:bodyPr>
          <a:lstStyle/>
          <a:p>
            <a:r>
              <a:rPr lang="en-US" dirty="0"/>
              <a:t>PITCH DECK</a:t>
            </a:r>
          </a:p>
        </p:txBody>
      </p:sp>
      <p:sp>
        <p:nvSpPr>
          <p:cNvPr id="21" name="Slide Number Placeholder 6">
            <a:extLst>
              <a:ext uri="{FF2B5EF4-FFF2-40B4-BE49-F238E27FC236}">
                <a16:creationId xmlns:a16="http://schemas.microsoft.com/office/drawing/2014/main" id="{73D1A241-8F30-495A-8B68-B8A5CAA1F6BB}"/>
              </a:ext>
            </a:extLst>
          </p:cNvPr>
          <p:cNvSpPr>
            <a:spLocks noGrp="1"/>
          </p:cNvSpPr>
          <p:nvPr>
            <p:ph type="sldNum" sz="quarter" idx="12"/>
          </p:nvPr>
        </p:nvSpPr>
        <p:spPr>
          <a:xfrm>
            <a:off x="8610600" y="6515753"/>
            <a:ext cx="2743200" cy="205722"/>
          </a:xfrm>
        </p:spPr>
        <p:txBody>
          <a:bodyPr>
            <a:noAutofit/>
          </a:bodyPr>
          <a:lstStyle/>
          <a:p>
            <a:fld id="{BF860B6F-2FE3-4DE6-9496-980E987E7466}" type="slidenum">
              <a:rPr lang="en-US" smtClean="0"/>
              <a:t>‹#›</a:t>
            </a:fld>
            <a:endParaRPr lang="en-US" dirty="0"/>
          </a:p>
        </p:txBody>
      </p:sp>
      <p:sp>
        <p:nvSpPr>
          <p:cNvPr id="23" name="Rectangle 22">
            <a:extLst>
              <a:ext uri="{FF2B5EF4-FFF2-40B4-BE49-F238E27FC236}">
                <a16:creationId xmlns:a16="http://schemas.microsoft.com/office/drawing/2014/main" id="{CC931C97-3E53-4030-A6E5-50E4DF9A1C34}"/>
              </a:ext>
            </a:extLst>
          </p:cNvPr>
          <p:cNvSpPr/>
          <p:nvPr userDrawn="1"/>
        </p:nvSpPr>
        <p:spPr>
          <a:xfrm rot="5400000">
            <a:off x="9766385" y="-1006534"/>
            <a:ext cx="972645" cy="39242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F3F8C40A-9F2A-4E97-956E-E8A1BFB94E15}"/>
              </a:ext>
            </a:extLst>
          </p:cNvPr>
          <p:cNvSpPr>
            <a:spLocks noGrp="1"/>
          </p:cNvSpPr>
          <p:nvPr>
            <p:ph type="title" hasCustomPrompt="1"/>
          </p:nvPr>
        </p:nvSpPr>
        <p:spPr>
          <a:xfrm>
            <a:off x="2891574" y="671808"/>
            <a:ext cx="6408851" cy="639192"/>
          </a:xfrm>
        </p:spPr>
        <p:txBody>
          <a:bodyPr/>
          <a:lstStyle>
            <a:lvl1pPr algn="r">
              <a:defRPr/>
            </a:lvl1pPr>
          </a:lstStyle>
          <a:p>
            <a:r>
              <a:rPr lang="en-US" dirty="0"/>
              <a:t>Click to add title</a:t>
            </a:r>
          </a:p>
        </p:txBody>
      </p:sp>
    </p:spTree>
    <p:extLst>
      <p:ext uri="{BB962C8B-B14F-4D97-AF65-F5344CB8AC3E}">
        <p14:creationId xmlns:p14="http://schemas.microsoft.com/office/powerpoint/2010/main" val="1024192482"/>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E1A5FC-3F83-4927-88B5-5BCBA3EA6843}"/>
              </a:ext>
            </a:extLst>
          </p:cNvPr>
          <p:cNvSpPr>
            <a:spLocks noGrp="1"/>
          </p:cNvSpPr>
          <p:nvPr>
            <p:ph type="pic" sz="quarter" idx="16" hasCustomPrompt="1"/>
          </p:nvPr>
        </p:nvSpPr>
        <p:spPr>
          <a:xfrm>
            <a:off x="7333860" y="466725"/>
            <a:ext cx="4858139" cy="5924550"/>
          </a:xfrm>
        </p:spPr>
        <p:txBody>
          <a:bodyPr>
            <a:noAutofit/>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4A2EE9FB-42C5-4A09-A4FE-4DDE8CF93548}"/>
              </a:ext>
            </a:extLst>
          </p:cNvPr>
          <p:cNvSpPr>
            <a:spLocks noGrp="1"/>
          </p:cNvSpPr>
          <p:nvPr>
            <p:ph type="dt" sz="half" idx="10"/>
          </p:nvPr>
        </p:nvSpPr>
        <p:spPr/>
        <p:txBody>
          <a:bodyPr>
            <a:noAutofit/>
          </a:bodyPr>
          <a:lstStyle/>
          <a:p>
            <a:r>
              <a:rPr lang="en-US" dirty="0"/>
              <a:t>8/03/20XX</a:t>
            </a:r>
          </a:p>
        </p:txBody>
      </p:sp>
      <p:sp>
        <p:nvSpPr>
          <p:cNvPr id="5" name="Footer Placeholder 4">
            <a:extLst>
              <a:ext uri="{FF2B5EF4-FFF2-40B4-BE49-F238E27FC236}">
                <a16:creationId xmlns:a16="http://schemas.microsoft.com/office/drawing/2014/main" id="{38208DFF-BE58-419E-A8E1-FD94281589CF}"/>
              </a:ext>
            </a:extLst>
          </p:cNvPr>
          <p:cNvSpPr>
            <a:spLocks noGrp="1"/>
          </p:cNvSpPr>
          <p:nvPr>
            <p:ph type="ftr" sz="quarter" idx="11"/>
          </p:nvPr>
        </p:nvSpPr>
        <p:spPr/>
        <p:txBody>
          <a:bodyPr>
            <a:noAutofit/>
          </a:bodyPr>
          <a:lstStyle/>
          <a:p>
            <a:r>
              <a:rPr lang="en-US" dirty="0"/>
              <a:t>PITCH DECK</a:t>
            </a:r>
          </a:p>
        </p:txBody>
      </p:sp>
      <p:sp>
        <p:nvSpPr>
          <p:cNvPr id="6" name="Slide Number Placeholder 5">
            <a:extLst>
              <a:ext uri="{FF2B5EF4-FFF2-40B4-BE49-F238E27FC236}">
                <a16:creationId xmlns:a16="http://schemas.microsoft.com/office/drawing/2014/main" id="{A424A919-F912-4129-B930-D8A078A8C686}"/>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10" name="Text Placeholder 10">
            <a:extLst>
              <a:ext uri="{FF2B5EF4-FFF2-40B4-BE49-F238E27FC236}">
                <a16:creationId xmlns:a16="http://schemas.microsoft.com/office/drawing/2014/main" id="{7CEA9B97-0004-4411-ABB4-A27F463B897A}"/>
              </a:ext>
            </a:extLst>
          </p:cNvPr>
          <p:cNvSpPr>
            <a:spLocks noGrp="1"/>
          </p:cNvSpPr>
          <p:nvPr>
            <p:ph type="body" sz="quarter" idx="13" hasCustomPrompt="1"/>
          </p:nvPr>
        </p:nvSpPr>
        <p:spPr>
          <a:xfrm>
            <a:off x="757045" y="2387634"/>
            <a:ext cx="2824355" cy="3392805"/>
          </a:xfrm>
          <a:prstGeom prst="rect">
            <a:avLst/>
          </a:prstGeom>
        </p:spPr>
        <p:txBody>
          <a:bodyPr anchor="t">
            <a:noAutofit/>
          </a:bodyPr>
          <a:lstStyle>
            <a:lvl1pPr marL="0" indent="0" algn="l">
              <a:lnSpc>
                <a:spcPct val="125000"/>
              </a:lnSpc>
              <a:spcBef>
                <a:spcPts val="150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5ED60F60-B501-479A-A75A-8FD1F9796572}"/>
              </a:ext>
            </a:extLst>
          </p:cNvPr>
          <p:cNvSpPr>
            <a:spLocks noGrp="1"/>
          </p:cNvSpPr>
          <p:nvPr>
            <p:ph type="body" sz="quarter" idx="17" hasCustomPrompt="1"/>
          </p:nvPr>
        </p:nvSpPr>
        <p:spPr>
          <a:xfrm>
            <a:off x="757045" y="1804968"/>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9170FD0E-EBE1-4417-BC9D-4CD5F92BFD36}"/>
              </a:ext>
            </a:extLst>
          </p:cNvPr>
          <p:cNvSpPr>
            <a:spLocks noGrp="1"/>
          </p:cNvSpPr>
          <p:nvPr>
            <p:ph type="body" sz="quarter" idx="18" hasCustomPrompt="1"/>
          </p:nvPr>
        </p:nvSpPr>
        <p:spPr>
          <a:xfrm>
            <a:off x="4045452" y="2385650"/>
            <a:ext cx="2824355" cy="3392805"/>
          </a:xfrm>
          <a:prstGeom prst="rect">
            <a:avLst/>
          </a:prstGeom>
        </p:spPr>
        <p:txBody>
          <a:bodyPr anchor="t">
            <a:noAutofit/>
          </a:bodyPr>
          <a:lstStyle>
            <a:lvl1pPr marL="0" indent="0" algn="l">
              <a:lnSpc>
                <a:spcPct val="125000"/>
              </a:lnSpc>
              <a:spcBef>
                <a:spcPts val="1500"/>
              </a:spcBef>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17738676-CB36-4BE1-A9C9-0215DEEECB12}"/>
              </a:ext>
            </a:extLst>
          </p:cNvPr>
          <p:cNvSpPr>
            <a:spLocks noGrp="1"/>
          </p:cNvSpPr>
          <p:nvPr>
            <p:ph type="body" sz="quarter" idx="19" hasCustomPrompt="1"/>
          </p:nvPr>
        </p:nvSpPr>
        <p:spPr>
          <a:xfrm>
            <a:off x="4045452" y="1802984"/>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CC438544-38E0-4456-B973-6058B99619B8}"/>
              </a:ext>
            </a:extLst>
          </p:cNvPr>
          <p:cNvSpPr>
            <a:spLocks noGrp="1"/>
          </p:cNvSpPr>
          <p:nvPr>
            <p:ph type="title" hasCustomPrompt="1"/>
          </p:nvPr>
        </p:nvSpPr>
        <p:spPr>
          <a:xfrm>
            <a:off x="724203" y="671808"/>
            <a:ext cx="6041907" cy="639192"/>
          </a:xfrm>
        </p:spPr>
        <p:txBody>
          <a:bodyPr/>
          <a:lstStyle>
            <a:lvl1pPr>
              <a:defRPr/>
            </a:lvl1pPr>
          </a:lstStyle>
          <a:p>
            <a:r>
              <a:rPr lang="en-US" dirty="0"/>
              <a:t>Click to add title</a:t>
            </a:r>
          </a:p>
        </p:txBody>
      </p:sp>
    </p:spTree>
    <p:extLst>
      <p:ext uri="{BB962C8B-B14F-4D97-AF65-F5344CB8AC3E}">
        <p14:creationId xmlns:p14="http://schemas.microsoft.com/office/powerpoint/2010/main" val="600868005"/>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3F335-C36A-4214-BC97-BB4C9721814B}"/>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31CCBA95-53AF-4D84-851A-58323862300D}"/>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4138AEEC-9F28-4200-B5D7-453E32B3B8C5}"/>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cxnSp>
        <p:nvCxnSpPr>
          <p:cNvPr id="45" name="Straight Connector 44">
            <a:extLst>
              <a:ext uri="{FF2B5EF4-FFF2-40B4-BE49-F238E27FC236}">
                <a16:creationId xmlns:a16="http://schemas.microsoft.com/office/drawing/2014/main" id="{0D9967FE-B330-4703-9D6E-CC40B84B1030}"/>
              </a:ext>
            </a:extLst>
          </p:cNvPr>
          <p:cNvCxnSpPr>
            <a:cxnSpLocks/>
          </p:cNvCxnSpPr>
          <p:nvPr userDrawn="1"/>
        </p:nvCxnSpPr>
        <p:spPr>
          <a:xfrm>
            <a:off x="6150567" y="2200739"/>
            <a:ext cx="0" cy="346992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BC0FBFA-8000-40C6-8EF3-D30A0A48CBC5}"/>
              </a:ext>
            </a:extLst>
          </p:cNvPr>
          <p:cNvCxnSpPr>
            <a:cxnSpLocks/>
          </p:cNvCxnSpPr>
          <p:nvPr userDrawn="1"/>
        </p:nvCxnSpPr>
        <p:spPr>
          <a:xfrm flipH="1">
            <a:off x="2545167" y="3935702"/>
            <a:ext cx="710166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Text Placeholder 10">
            <a:extLst>
              <a:ext uri="{FF2B5EF4-FFF2-40B4-BE49-F238E27FC236}">
                <a16:creationId xmlns:a16="http://schemas.microsoft.com/office/drawing/2014/main" id="{2DCC767D-316F-42DA-9712-29C185B762F2}"/>
              </a:ext>
            </a:extLst>
          </p:cNvPr>
          <p:cNvSpPr>
            <a:spLocks noGrp="1"/>
          </p:cNvSpPr>
          <p:nvPr>
            <p:ph type="body" sz="quarter" idx="16" hasCustomPrompt="1"/>
          </p:nvPr>
        </p:nvSpPr>
        <p:spPr>
          <a:xfrm>
            <a:off x="5278036" y="1767731"/>
            <a:ext cx="1706966" cy="426393"/>
          </a:xfrm>
          <a:prstGeom prst="rect">
            <a:avLst/>
          </a:prstGeom>
        </p:spPr>
        <p:txBody>
          <a:bodyPr anchor="b">
            <a:noAutofit/>
          </a:bodyPr>
          <a:lstStyle>
            <a:lvl1pPr marL="0" indent="0" algn="ctr">
              <a:buNone/>
              <a:defRPr sz="1400" cap="all" spc="100" baseline="0">
                <a:solidFill>
                  <a:schemeClr val="bg1">
                    <a:lumMod val="50000"/>
                  </a:schemeClr>
                </a:solidFill>
                <a:latin typeface="+mj-lt"/>
              </a:defRPr>
            </a:lvl1pPr>
          </a:lstStyle>
          <a:p>
            <a:pPr lvl="0"/>
            <a:r>
              <a:rPr lang="en-US"/>
              <a:t>Click to add name</a:t>
            </a:r>
          </a:p>
        </p:txBody>
      </p:sp>
      <p:sp>
        <p:nvSpPr>
          <p:cNvPr id="54" name="Text Placeholder 10">
            <a:extLst>
              <a:ext uri="{FF2B5EF4-FFF2-40B4-BE49-F238E27FC236}">
                <a16:creationId xmlns:a16="http://schemas.microsoft.com/office/drawing/2014/main" id="{DC3AF654-39ED-4B70-9A85-34D9DC793D53}"/>
              </a:ext>
            </a:extLst>
          </p:cNvPr>
          <p:cNvSpPr>
            <a:spLocks noGrp="1"/>
          </p:cNvSpPr>
          <p:nvPr>
            <p:ph type="body" sz="quarter" idx="17" hasCustomPrompt="1"/>
          </p:nvPr>
        </p:nvSpPr>
        <p:spPr>
          <a:xfrm>
            <a:off x="5278035" y="5683895"/>
            <a:ext cx="1706966" cy="426393"/>
          </a:xfrm>
          <a:prstGeom prst="rect">
            <a:avLst/>
          </a:prstGeom>
        </p:spPr>
        <p:txBody>
          <a:bodyPr anchor="t">
            <a:noAutofit/>
          </a:bodyPr>
          <a:lstStyle>
            <a:lvl1pPr marL="0" indent="0" algn="ctr">
              <a:buNone/>
              <a:defRPr sz="1400" cap="all" spc="100" baseline="0">
                <a:solidFill>
                  <a:schemeClr val="bg1">
                    <a:lumMod val="50000"/>
                  </a:schemeClr>
                </a:solidFill>
                <a:latin typeface="+mj-lt"/>
              </a:defRPr>
            </a:lvl1pPr>
          </a:lstStyle>
          <a:p>
            <a:pPr lvl="0"/>
            <a:r>
              <a:rPr lang="en-US"/>
              <a:t>Click to add name</a:t>
            </a:r>
          </a:p>
        </p:txBody>
      </p:sp>
      <p:sp>
        <p:nvSpPr>
          <p:cNvPr id="55" name="Text Placeholder 10">
            <a:extLst>
              <a:ext uri="{FF2B5EF4-FFF2-40B4-BE49-F238E27FC236}">
                <a16:creationId xmlns:a16="http://schemas.microsoft.com/office/drawing/2014/main" id="{3E0B0DF9-E558-439A-9B7D-4C600008B0DE}"/>
              </a:ext>
            </a:extLst>
          </p:cNvPr>
          <p:cNvSpPr>
            <a:spLocks noGrp="1"/>
          </p:cNvSpPr>
          <p:nvPr>
            <p:ph type="body" sz="quarter" idx="18" hasCustomPrompt="1"/>
          </p:nvPr>
        </p:nvSpPr>
        <p:spPr>
          <a:xfrm>
            <a:off x="838200" y="3792884"/>
            <a:ext cx="1706966" cy="426393"/>
          </a:xfrm>
          <a:prstGeom prst="rect">
            <a:avLst/>
          </a:prstGeom>
        </p:spPr>
        <p:txBody>
          <a:bodyPr anchor="t">
            <a:noAutofit/>
          </a:bodyPr>
          <a:lstStyle>
            <a:lvl1pPr marL="0" indent="0" algn="r">
              <a:buNone/>
              <a:defRPr sz="1400" cap="all" spc="100" baseline="0">
                <a:solidFill>
                  <a:schemeClr val="bg1">
                    <a:lumMod val="50000"/>
                  </a:schemeClr>
                </a:solidFill>
                <a:latin typeface="+mj-lt"/>
              </a:defRPr>
            </a:lvl1pPr>
          </a:lstStyle>
          <a:p>
            <a:pPr lvl="0"/>
            <a:r>
              <a:rPr lang="en-US"/>
              <a:t>Click to add name</a:t>
            </a:r>
          </a:p>
        </p:txBody>
      </p:sp>
      <p:sp>
        <p:nvSpPr>
          <p:cNvPr id="56" name="Text Placeholder 10">
            <a:extLst>
              <a:ext uri="{FF2B5EF4-FFF2-40B4-BE49-F238E27FC236}">
                <a16:creationId xmlns:a16="http://schemas.microsoft.com/office/drawing/2014/main" id="{6BB9DF13-A501-4465-8844-F8ADFE8BEDA6}"/>
              </a:ext>
            </a:extLst>
          </p:cNvPr>
          <p:cNvSpPr>
            <a:spLocks noGrp="1"/>
          </p:cNvSpPr>
          <p:nvPr>
            <p:ph type="body" sz="quarter" idx="19" hasCustomPrompt="1"/>
          </p:nvPr>
        </p:nvSpPr>
        <p:spPr>
          <a:xfrm>
            <a:off x="9646834" y="3792884"/>
            <a:ext cx="1706966" cy="426393"/>
          </a:xfrm>
          <a:prstGeom prst="rect">
            <a:avLst/>
          </a:prstGeom>
        </p:spPr>
        <p:txBody>
          <a:bodyPr anchor="t">
            <a:noAutofit/>
          </a:bodyPr>
          <a:lstStyle>
            <a:lvl1pPr marL="0" indent="0" algn="l">
              <a:buNone/>
              <a:defRPr sz="1400" cap="all" spc="100" baseline="0">
                <a:solidFill>
                  <a:schemeClr val="bg1">
                    <a:lumMod val="50000"/>
                  </a:schemeClr>
                </a:solidFill>
                <a:latin typeface="+mj-lt"/>
              </a:defRPr>
            </a:lvl1pPr>
          </a:lstStyle>
          <a:p>
            <a:pPr lvl="0"/>
            <a:r>
              <a:rPr lang="en-US"/>
              <a:t>Click to add name</a:t>
            </a:r>
          </a:p>
        </p:txBody>
      </p:sp>
      <p:sp>
        <p:nvSpPr>
          <p:cNvPr id="57" name="Text Placeholder 10">
            <a:extLst>
              <a:ext uri="{FF2B5EF4-FFF2-40B4-BE49-F238E27FC236}">
                <a16:creationId xmlns:a16="http://schemas.microsoft.com/office/drawing/2014/main" id="{D23EF573-9496-4229-ABB9-B58C441687E6}"/>
              </a:ext>
            </a:extLst>
          </p:cNvPr>
          <p:cNvSpPr>
            <a:spLocks noGrp="1"/>
          </p:cNvSpPr>
          <p:nvPr>
            <p:ph type="body" sz="quarter" idx="20" hasCustomPrompt="1"/>
          </p:nvPr>
        </p:nvSpPr>
        <p:spPr>
          <a:xfrm>
            <a:off x="6985000" y="2740969"/>
            <a:ext cx="1929792" cy="426393"/>
          </a:xfrm>
          <a:prstGeom prst="rect">
            <a:avLst/>
          </a:prstGeom>
        </p:spPr>
        <p:txBody>
          <a:bodyPr anchor="ctr">
            <a:noAutofit/>
          </a:bodyPr>
          <a:lstStyle>
            <a:lvl1pPr marL="0" indent="0" algn="ctr">
              <a:lnSpc>
                <a:spcPct val="80000"/>
              </a:lnSpc>
              <a:spcBef>
                <a:spcPts val="0"/>
              </a:spcBef>
              <a:buNone/>
              <a:defRPr sz="2000" cap="all" spc="100" baseline="0">
                <a:solidFill>
                  <a:schemeClr val="bg1"/>
                </a:solidFill>
                <a:latin typeface="+mj-lt"/>
              </a:defRPr>
            </a:lvl1pPr>
          </a:lstStyle>
          <a:p>
            <a:pPr lvl="0"/>
            <a:r>
              <a:rPr lang="en-US"/>
              <a:t>Click to add name</a:t>
            </a:r>
          </a:p>
        </p:txBody>
      </p:sp>
      <p:sp>
        <p:nvSpPr>
          <p:cNvPr id="58" name="Text Placeholder 10">
            <a:extLst>
              <a:ext uri="{FF2B5EF4-FFF2-40B4-BE49-F238E27FC236}">
                <a16:creationId xmlns:a16="http://schemas.microsoft.com/office/drawing/2014/main" id="{6C96D231-4BEB-47C0-BC89-3D69A5E0DD10}"/>
              </a:ext>
            </a:extLst>
          </p:cNvPr>
          <p:cNvSpPr>
            <a:spLocks noGrp="1"/>
          </p:cNvSpPr>
          <p:nvPr>
            <p:ph type="body" sz="quarter" idx="21" hasCustomPrompt="1"/>
          </p:nvPr>
        </p:nvSpPr>
        <p:spPr>
          <a:xfrm>
            <a:off x="4859358" y="4263233"/>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59" name="Text Placeholder 10">
            <a:extLst>
              <a:ext uri="{FF2B5EF4-FFF2-40B4-BE49-F238E27FC236}">
                <a16:creationId xmlns:a16="http://schemas.microsoft.com/office/drawing/2014/main" id="{18B3BFCC-5202-4CF7-8748-EA1165299B92}"/>
              </a:ext>
            </a:extLst>
          </p:cNvPr>
          <p:cNvSpPr>
            <a:spLocks noGrp="1"/>
          </p:cNvSpPr>
          <p:nvPr>
            <p:ph type="body" sz="quarter" idx="22" hasCustomPrompt="1"/>
          </p:nvPr>
        </p:nvSpPr>
        <p:spPr>
          <a:xfrm>
            <a:off x="3945805" y="5001059"/>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0" name="Text Placeholder 10">
            <a:extLst>
              <a:ext uri="{FF2B5EF4-FFF2-40B4-BE49-F238E27FC236}">
                <a16:creationId xmlns:a16="http://schemas.microsoft.com/office/drawing/2014/main" id="{0F78A8C0-E488-4B82-A881-BAF70EF5261C}"/>
              </a:ext>
            </a:extLst>
          </p:cNvPr>
          <p:cNvSpPr>
            <a:spLocks noGrp="1"/>
          </p:cNvSpPr>
          <p:nvPr>
            <p:ph type="body" sz="quarter" idx="23" hasCustomPrompt="1"/>
          </p:nvPr>
        </p:nvSpPr>
        <p:spPr>
          <a:xfrm>
            <a:off x="6528224" y="4328700"/>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1" name="Text Placeholder 10">
            <a:extLst>
              <a:ext uri="{FF2B5EF4-FFF2-40B4-BE49-F238E27FC236}">
                <a16:creationId xmlns:a16="http://schemas.microsoft.com/office/drawing/2014/main" id="{9CBF7863-921B-428D-857E-AC4D195E887A}"/>
              </a:ext>
            </a:extLst>
          </p:cNvPr>
          <p:cNvSpPr>
            <a:spLocks noGrp="1"/>
          </p:cNvSpPr>
          <p:nvPr>
            <p:ph type="body" sz="quarter" idx="24" hasCustomPrompt="1"/>
          </p:nvPr>
        </p:nvSpPr>
        <p:spPr>
          <a:xfrm>
            <a:off x="8464942" y="4956195"/>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2" name="Text Placeholder 10">
            <a:extLst>
              <a:ext uri="{FF2B5EF4-FFF2-40B4-BE49-F238E27FC236}">
                <a16:creationId xmlns:a16="http://schemas.microsoft.com/office/drawing/2014/main" id="{3818CA49-6F16-4527-9CE5-335D522ECAA7}"/>
              </a:ext>
            </a:extLst>
          </p:cNvPr>
          <p:cNvSpPr>
            <a:spLocks noGrp="1"/>
          </p:cNvSpPr>
          <p:nvPr>
            <p:ph type="body" sz="quarter" idx="25" hasCustomPrompt="1"/>
          </p:nvPr>
        </p:nvSpPr>
        <p:spPr>
          <a:xfrm>
            <a:off x="3696547" y="2870279"/>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EEA8460B-1230-475A-839A-BB0365A3D529}"/>
              </a:ext>
            </a:extLst>
          </p:cNvPr>
          <p:cNvSpPr>
            <a:spLocks noGrp="1"/>
          </p:cNvSpPr>
          <p:nvPr>
            <p:ph type="title" hasCustomPrompt="1"/>
          </p:nvPr>
        </p:nvSpPr>
        <p:spPr>
          <a:xfrm>
            <a:off x="724203" y="671807"/>
            <a:ext cx="10629597" cy="645807"/>
          </a:xfrm>
        </p:spPr>
        <p:txBody>
          <a:bodyPr/>
          <a:lstStyle>
            <a:lvl1pPr>
              <a:defRPr/>
            </a:lvl1pPr>
          </a:lstStyle>
          <a:p>
            <a:r>
              <a:rPr lang="en-US" dirty="0"/>
              <a:t>Click to add title</a:t>
            </a:r>
          </a:p>
        </p:txBody>
      </p:sp>
    </p:spTree>
    <p:extLst>
      <p:ext uri="{BB962C8B-B14F-4D97-AF65-F5344CB8AC3E}">
        <p14:creationId xmlns:p14="http://schemas.microsoft.com/office/powerpoint/2010/main" val="274389565"/>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3D11A1-D567-4DE9-AFD4-7A6BC7C300C1}"/>
              </a:ext>
            </a:extLst>
          </p:cNvPr>
          <p:cNvSpPr/>
          <p:nvPr userDrawn="1"/>
        </p:nvSpPr>
        <p:spPr>
          <a:xfrm>
            <a:off x="4483944"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Rectangle 8">
            <a:extLst>
              <a:ext uri="{FF2B5EF4-FFF2-40B4-BE49-F238E27FC236}">
                <a16:creationId xmlns:a16="http://schemas.microsoft.com/office/drawing/2014/main" id="{21398470-6F00-41F0-B63E-42C03BC992F8}"/>
              </a:ext>
            </a:extLst>
          </p:cNvPr>
          <p:cNvSpPr/>
          <p:nvPr userDrawn="1"/>
        </p:nvSpPr>
        <p:spPr>
          <a:xfrm>
            <a:off x="4489659"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Rectangle 10">
            <a:extLst>
              <a:ext uri="{FF2B5EF4-FFF2-40B4-BE49-F238E27FC236}">
                <a16:creationId xmlns:a16="http://schemas.microsoft.com/office/drawing/2014/main" id="{BF06A024-E68E-4F1C-887D-415804C89479}"/>
              </a:ext>
            </a:extLst>
          </p:cNvPr>
          <p:cNvSpPr/>
          <p:nvPr userDrawn="1"/>
        </p:nvSpPr>
        <p:spPr>
          <a:xfrm>
            <a:off x="8284843"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Rectangle 12">
            <a:extLst>
              <a:ext uri="{FF2B5EF4-FFF2-40B4-BE49-F238E27FC236}">
                <a16:creationId xmlns:a16="http://schemas.microsoft.com/office/drawing/2014/main" id="{0B3C2448-350F-482F-92C0-4F1495265933}"/>
              </a:ext>
            </a:extLst>
          </p:cNvPr>
          <p:cNvSpPr/>
          <p:nvPr userDrawn="1"/>
        </p:nvSpPr>
        <p:spPr>
          <a:xfrm>
            <a:off x="8290558"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6" name="Rectangle 25">
            <a:extLst>
              <a:ext uri="{FF2B5EF4-FFF2-40B4-BE49-F238E27FC236}">
                <a16:creationId xmlns:a16="http://schemas.microsoft.com/office/drawing/2014/main" id="{F1BFB613-F647-4C24-8072-6BA560C2CF35}"/>
              </a:ext>
            </a:extLst>
          </p:cNvPr>
          <p:cNvSpPr/>
          <p:nvPr userDrawn="1"/>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CA52D8BE-09E0-4B54-871E-627BA3688E32}"/>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30158535-C39C-4032-BC07-CC7DA7456E17}"/>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CE638FD9-7569-4F67-9902-EA32B7F93F68}"/>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7" name="Text Placeholder 10">
            <a:extLst>
              <a:ext uri="{FF2B5EF4-FFF2-40B4-BE49-F238E27FC236}">
                <a16:creationId xmlns:a16="http://schemas.microsoft.com/office/drawing/2014/main" id="{36849D09-65B8-4E5C-986A-AB5E3748D42E}"/>
              </a:ext>
            </a:extLst>
          </p:cNvPr>
          <p:cNvSpPr>
            <a:spLocks noGrp="1"/>
          </p:cNvSpPr>
          <p:nvPr>
            <p:ph type="body" sz="quarter" idx="16" hasCustomPrompt="1"/>
          </p:nvPr>
        </p:nvSpPr>
        <p:spPr>
          <a:xfrm>
            <a:off x="3181350" y="1221488"/>
            <a:ext cx="5829300" cy="537864"/>
          </a:xfrm>
          <a:prstGeom prst="rect">
            <a:avLst/>
          </a:prstGeom>
        </p:spPr>
        <p:txBody>
          <a:bodyPr anchor="t">
            <a:noAutofit/>
          </a:bodyPr>
          <a:lstStyle>
            <a:lvl1pPr marL="0" indent="0" algn="ctr">
              <a:lnSpc>
                <a:spcPct val="125000"/>
              </a:lnSpc>
              <a:spcBef>
                <a:spcPts val="0"/>
              </a:spcBef>
              <a:buNone/>
              <a:defRPr sz="2000" cap="none" spc="100" baseline="0">
                <a:solidFill>
                  <a:schemeClr val="tx1"/>
                </a:solidFill>
                <a:latin typeface="Seaford" panose="020B0502030303020204" pitchFamily="34" charset="0"/>
              </a:defRPr>
            </a:lvl1pPr>
          </a:lstStyle>
          <a:p>
            <a:pPr lvl="0"/>
            <a:r>
              <a:rPr lang="en-US"/>
              <a:t>Click to add text</a:t>
            </a:r>
          </a:p>
        </p:txBody>
      </p:sp>
      <p:sp>
        <p:nvSpPr>
          <p:cNvPr id="8" name="Rectangle 7">
            <a:extLst>
              <a:ext uri="{FF2B5EF4-FFF2-40B4-BE49-F238E27FC236}">
                <a16:creationId xmlns:a16="http://schemas.microsoft.com/office/drawing/2014/main" id="{23AC480B-19BB-48E2-8BEF-4AA0680D32DE}"/>
              </a:ext>
            </a:extLst>
          </p:cNvPr>
          <p:cNvSpPr/>
          <p:nvPr userDrawn="1"/>
        </p:nvSpPr>
        <p:spPr>
          <a:xfrm>
            <a:off x="691513"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Rectangle 13">
            <a:extLst>
              <a:ext uri="{FF2B5EF4-FFF2-40B4-BE49-F238E27FC236}">
                <a16:creationId xmlns:a16="http://schemas.microsoft.com/office/drawing/2014/main" id="{82C09E39-FAAE-43BC-8BD6-08DC89C45F5B}"/>
              </a:ext>
            </a:extLst>
          </p:cNvPr>
          <p:cNvSpPr/>
          <p:nvPr userDrawn="1"/>
        </p:nvSpPr>
        <p:spPr>
          <a:xfrm>
            <a:off x="697228"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Text Placeholder 10">
            <a:extLst>
              <a:ext uri="{FF2B5EF4-FFF2-40B4-BE49-F238E27FC236}">
                <a16:creationId xmlns:a16="http://schemas.microsoft.com/office/drawing/2014/main" id="{07156FBE-72BD-4A64-99F7-1ABAA272A0FA}"/>
              </a:ext>
            </a:extLst>
          </p:cNvPr>
          <p:cNvSpPr>
            <a:spLocks noGrp="1"/>
          </p:cNvSpPr>
          <p:nvPr>
            <p:ph type="body" sz="quarter" idx="17" hasCustomPrompt="1"/>
          </p:nvPr>
        </p:nvSpPr>
        <p:spPr>
          <a:xfrm>
            <a:off x="963928"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0" name="Text Placeholder 10">
            <a:extLst>
              <a:ext uri="{FF2B5EF4-FFF2-40B4-BE49-F238E27FC236}">
                <a16:creationId xmlns:a16="http://schemas.microsoft.com/office/drawing/2014/main" id="{0AEE629F-FF1D-44AE-B728-8EA70D72A35B}"/>
              </a:ext>
            </a:extLst>
          </p:cNvPr>
          <p:cNvSpPr>
            <a:spLocks noGrp="1"/>
          </p:cNvSpPr>
          <p:nvPr>
            <p:ph type="body" sz="quarter" idx="18" hasCustomPrompt="1"/>
          </p:nvPr>
        </p:nvSpPr>
        <p:spPr>
          <a:xfrm>
            <a:off x="4750644"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1" name="Text Placeholder 10">
            <a:extLst>
              <a:ext uri="{FF2B5EF4-FFF2-40B4-BE49-F238E27FC236}">
                <a16:creationId xmlns:a16="http://schemas.microsoft.com/office/drawing/2014/main" id="{5C4D74F9-C022-4D89-9C64-1A0A5FD3A6EC}"/>
              </a:ext>
            </a:extLst>
          </p:cNvPr>
          <p:cNvSpPr>
            <a:spLocks noGrp="1"/>
          </p:cNvSpPr>
          <p:nvPr>
            <p:ph type="body" sz="quarter" idx="19" hasCustomPrompt="1"/>
          </p:nvPr>
        </p:nvSpPr>
        <p:spPr>
          <a:xfrm>
            <a:off x="8551543"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2" name="Text Placeholder 10">
            <a:extLst>
              <a:ext uri="{FF2B5EF4-FFF2-40B4-BE49-F238E27FC236}">
                <a16:creationId xmlns:a16="http://schemas.microsoft.com/office/drawing/2014/main" id="{75D06BD1-5247-47AE-87C4-5720ED5AC7FC}"/>
              </a:ext>
            </a:extLst>
          </p:cNvPr>
          <p:cNvSpPr>
            <a:spLocks noGrp="1"/>
          </p:cNvSpPr>
          <p:nvPr>
            <p:ph type="body" sz="quarter" idx="20" hasCustomPrompt="1"/>
          </p:nvPr>
        </p:nvSpPr>
        <p:spPr>
          <a:xfrm>
            <a:off x="963928"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3" name="Text Placeholder 10">
            <a:extLst>
              <a:ext uri="{FF2B5EF4-FFF2-40B4-BE49-F238E27FC236}">
                <a16:creationId xmlns:a16="http://schemas.microsoft.com/office/drawing/2014/main" id="{FD3684C2-E9CD-4A2A-993D-ABF39BD30C21}"/>
              </a:ext>
            </a:extLst>
          </p:cNvPr>
          <p:cNvSpPr>
            <a:spLocks noGrp="1"/>
          </p:cNvSpPr>
          <p:nvPr>
            <p:ph type="body" sz="quarter" idx="21" hasCustomPrompt="1"/>
          </p:nvPr>
        </p:nvSpPr>
        <p:spPr>
          <a:xfrm>
            <a:off x="4750644"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4" name="Text Placeholder 10">
            <a:extLst>
              <a:ext uri="{FF2B5EF4-FFF2-40B4-BE49-F238E27FC236}">
                <a16:creationId xmlns:a16="http://schemas.microsoft.com/office/drawing/2014/main" id="{A960BEA5-C2B5-456D-8982-4C8A8E7EE686}"/>
              </a:ext>
            </a:extLst>
          </p:cNvPr>
          <p:cNvSpPr>
            <a:spLocks noGrp="1"/>
          </p:cNvSpPr>
          <p:nvPr>
            <p:ph type="body" sz="quarter" idx="22" hasCustomPrompt="1"/>
          </p:nvPr>
        </p:nvSpPr>
        <p:spPr>
          <a:xfrm>
            <a:off x="8551543"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0" name="Title 9">
            <a:extLst>
              <a:ext uri="{FF2B5EF4-FFF2-40B4-BE49-F238E27FC236}">
                <a16:creationId xmlns:a16="http://schemas.microsoft.com/office/drawing/2014/main" id="{8CDC00CA-B925-48D9-91B3-A79A59C280A1}"/>
              </a:ext>
            </a:extLst>
          </p:cNvPr>
          <p:cNvSpPr>
            <a:spLocks noGrp="1"/>
          </p:cNvSpPr>
          <p:nvPr>
            <p:ph type="title" hasCustomPrompt="1"/>
          </p:nvPr>
        </p:nvSpPr>
        <p:spPr>
          <a:xfrm>
            <a:off x="3181350" y="671807"/>
            <a:ext cx="5829300" cy="639192"/>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497463862"/>
      </p:ext>
    </p:extLst>
  </p:cSld>
  <p:clrMapOvr>
    <a:masterClrMapping/>
  </p:clrMapOvr>
  <p:transition spd="slow">
    <p:wip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C336D74-17F7-4684-B610-18AB1682D138}"/>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AB1FBB6F-A08B-41AD-8AD2-DC5AE674EE23}"/>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5BFA4285-BB73-4E13-BBDF-3F14D2AD95BA}"/>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8" name="Text Placeholder 10">
            <a:extLst>
              <a:ext uri="{FF2B5EF4-FFF2-40B4-BE49-F238E27FC236}">
                <a16:creationId xmlns:a16="http://schemas.microsoft.com/office/drawing/2014/main" id="{6F28238E-356F-43CD-AA8F-3BC1FA26B6E7}"/>
              </a:ext>
            </a:extLst>
          </p:cNvPr>
          <p:cNvSpPr>
            <a:spLocks noGrp="1"/>
          </p:cNvSpPr>
          <p:nvPr>
            <p:ph type="body" sz="quarter" idx="16" hasCustomPrompt="1"/>
          </p:nvPr>
        </p:nvSpPr>
        <p:spPr>
          <a:xfrm>
            <a:off x="827900" y="1172060"/>
            <a:ext cx="5829300" cy="537864"/>
          </a:xfrm>
          <a:prstGeom prst="rect">
            <a:avLst/>
          </a:prstGeom>
        </p:spPr>
        <p:txBody>
          <a:bodyPr anchor="t">
            <a:noAutofit/>
          </a:bodyPr>
          <a:lstStyle>
            <a:lvl1pPr marL="0" indent="0" algn="l">
              <a:lnSpc>
                <a:spcPct val="125000"/>
              </a:lnSpc>
              <a:spcBef>
                <a:spcPts val="0"/>
              </a:spcBef>
              <a:buNone/>
              <a:defRPr sz="2000" cap="none" spc="100" baseline="0">
                <a:solidFill>
                  <a:schemeClr val="tx1"/>
                </a:solidFill>
                <a:latin typeface="Seaford" panose="020B0502030303020204" pitchFamily="34" charset="0"/>
              </a:defRPr>
            </a:lvl1pPr>
          </a:lstStyle>
          <a:p>
            <a:pPr lvl="0"/>
            <a:r>
              <a:rPr lang="en-US"/>
              <a:t>Click to add text</a:t>
            </a:r>
          </a:p>
        </p:txBody>
      </p:sp>
      <p:sp>
        <p:nvSpPr>
          <p:cNvPr id="36" name="Text Placeholder 10">
            <a:extLst>
              <a:ext uri="{FF2B5EF4-FFF2-40B4-BE49-F238E27FC236}">
                <a16:creationId xmlns:a16="http://schemas.microsoft.com/office/drawing/2014/main" id="{050BF9B7-44D3-43B3-8650-0E38FB9F8025}"/>
              </a:ext>
            </a:extLst>
          </p:cNvPr>
          <p:cNvSpPr>
            <a:spLocks noGrp="1"/>
          </p:cNvSpPr>
          <p:nvPr>
            <p:ph type="body" sz="quarter" idx="25" hasCustomPrompt="1"/>
          </p:nvPr>
        </p:nvSpPr>
        <p:spPr>
          <a:xfrm>
            <a:off x="6785497" y="2172381"/>
            <a:ext cx="4487220" cy="448769"/>
          </a:xfrm>
          <a:prstGeom prst="rect">
            <a:avLst/>
          </a:prstGeom>
        </p:spPr>
        <p:txBody>
          <a:bodyPr>
            <a:noAutofit/>
          </a:bodyPr>
          <a:lstStyle>
            <a:lvl1pPr marL="0" indent="0" algn="ctr">
              <a:buNone/>
              <a:defRPr sz="1800" cap="none" spc="200" baseline="0">
                <a:solidFill>
                  <a:schemeClr val="tx2"/>
                </a:solidFill>
                <a:latin typeface="+mj-lt"/>
              </a:defRPr>
            </a:lvl1pPr>
          </a:lstStyle>
          <a:p>
            <a:pPr lvl="0"/>
            <a:r>
              <a:rPr lang="en-US"/>
              <a:t>Click to add title</a:t>
            </a:r>
          </a:p>
        </p:txBody>
      </p:sp>
      <p:sp>
        <p:nvSpPr>
          <p:cNvPr id="51" name="Text Placeholder 10">
            <a:extLst>
              <a:ext uri="{FF2B5EF4-FFF2-40B4-BE49-F238E27FC236}">
                <a16:creationId xmlns:a16="http://schemas.microsoft.com/office/drawing/2014/main" id="{00A34C87-263B-4C39-95B1-6A3E78FC480B}"/>
              </a:ext>
            </a:extLst>
          </p:cNvPr>
          <p:cNvSpPr>
            <a:spLocks noGrp="1"/>
          </p:cNvSpPr>
          <p:nvPr>
            <p:ph type="body" sz="quarter" idx="34" hasCustomPrompt="1"/>
          </p:nvPr>
        </p:nvSpPr>
        <p:spPr>
          <a:xfrm>
            <a:off x="910838" y="2172381"/>
            <a:ext cx="5007023" cy="448769"/>
          </a:xfrm>
          <a:prstGeom prst="rect">
            <a:avLst/>
          </a:prstGeom>
        </p:spPr>
        <p:txBody>
          <a:bodyPr>
            <a:noAutofit/>
          </a:bodyPr>
          <a:lstStyle>
            <a:lvl1pPr marL="0" indent="0" algn="ctr">
              <a:buNone/>
              <a:defRPr sz="1800" cap="none" spc="200" baseline="0">
                <a:solidFill>
                  <a:schemeClr val="tx2"/>
                </a:solidFill>
                <a:latin typeface="+mj-lt"/>
              </a:defRPr>
            </a:lvl1pPr>
          </a:lstStyle>
          <a:p>
            <a:pPr lvl="0"/>
            <a:r>
              <a:rPr lang="en-US"/>
              <a:t>Click to add title</a:t>
            </a:r>
          </a:p>
        </p:txBody>
      </p:sp>
      <p:sp>
        <p:nvSpPr>
          <p:cNvPr id="10" name="Content Placeholder 9">
            <a:extLst>
              <a:ext uri="{FF2B5EF4-FFF2-40B4-BE49-F238E27FC236}">
                <a16:creationId xmlns:a16="http://schemas.microsoft.com/office/drawing/2014/main" id="{38FDE5E1-CA4F-47D6-B408-560DFA59D301}"/>
              </a:ext>
            </a:extLst>
          </p:cNvPr>
          <p:cNvSpPr>
            <a:spLocks noGrp="1"/>
          </p:cNvSpPr>
          <p:nvPr>
            <p:ph sz="quarter" idx="37"/>
          </p:nvPr>
        </p:nvSpPr>
        <p:spPr>
          <a:xfrm>
            <a:off x="906463" y="2752724"/>
            <a:ext cx="5007022" cy="329247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Content Placeholder 9">
            <a:extLst>
              <a:ext uri="{FF2B5EF4-FFF2-40B4-BE49-F238E27FC236}">
                <a16:creationId xmlns:a16="http://schemas.microsoft.com/office/drawing/2014/main" id="{E8933B94-68E9-4F8A-95B3-C8A867B06FF5}"/>
              </a:ext>
            </a:extLst>
          </p:cNvPr>
          <p:cNvSpPr>
            <a:spLocks noGrp="1"/>
          </p:cNvSpPr>
          <p:nvPr>
            <p:ph sz="quarter" idx="38"/>
          </p:nvPr>
        </p:nvSpPr>
        <p:spPr>
          <a:xfrm>
            <a:off x="6785497" y="2747768"/>
            <a:ext cx="4500041" cy="329247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9997C22C-C02E-4D5D-866A-A163E2B47034}"/>
              </a:ext>
            </a:extLst>
          </p:cNvPr>
          <p:cNvSpPr>
            <a:spLocks noGrp="1"/>
          </p:cNvSpPr>
          <p:nvPr>
            <p:ph type="title" hasCustomPrompt="1"/>
          </p:nvPr>
        </p:nvSpPr>
        <p:spPr>
          <a:xfrm>
            <a:off x="827900" y="671808"/>
            <a:ext cx="5829300" cy="639192"/>
          </a:xfrm>
        </p:spPr>
        <p:txBody>
          <a:bodyPr/>
          <a:lstStyle>
            <a:lvl1pPr>
              <a:defRPr/>
            </a:lvl1pPr>
          </a:lstStyle>
          <a:p>
            <a:r>
              <a:rPr lang="en-US" dirty="0"/>
              <a:t>Click to add title</a:t>
            </a:r>
          </a:p>
        </p:txBody>
      </p:sp>
    </p:spTree>
    <p:extLst>
      <p:ext uri="{BB962C8B-B14F-4D97-AF65-F5344CB8AC3E}">
        <p14:creationId xmlns:p14="http://schemas.microsoft.com/office/powerpoint/2010/main" val="3967859458"/>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9A6EC546-1FDF-48B1-BB0F-4069A4AF6B46}"/>
              </a:ext>
            </a:extLst>
          </p:cNvPr>
          <p:cNvSpPr/>
          <p:nvPr userDrawn="1"/>
        </p:nvSpPr>
        <p:spPr>
          <a:xfrm rot="5400000">
            <a:off x="1338026" y="-868210"/>
            <a:ext cx="972645" cy="364765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8F8787A3-6FE4-43A8-B38B-0F6A2EF11D64}"/>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D1DE0A1E-0F1E-4FFE-B209-3D9679190548}"/>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A8999867-6933-40F9-BEA0-F30FA6975498}"/>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16" name="Text Placeholder 14">
            <a:extLst>
              <a:ext uri="{FF2B5EF4-FFF2-40B4-BE49-F238E27FC236}">
                <a16:creationId xmlns:a16="http://schemas.microsoft.com/office/drawing/2014/main" id="{00E72126-EBC8-4AA7-AA53-38A15FDEC6E3}"/>
              </a:ext>
            </a:extLst>
          </p:cNvPr>
          <p:cNvSpPr>
            <a:spLocks noGrp="1"/>
          </p:cNvSpPr>
          <p:nvPr>
            <p:ph type="body" sz="quarter" idx="17" hasCustomPrompt="1"/>
          </p:nvPr>
        </p:nvSpPr>
        <p:spPr>
          <a:xfrm>
            <a:off x="171234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C44CA5E4-4215-49A0-86F5-2C4847D87E61}"/>
              </a:ext>
            </a:extLst>
          </p:cNvPr>
          <p:cNvSpPr>
            <a:spLocks noGrp="1"/>
          </p:cNvSpPr>
          <p:nvPr>
            <p:ph type="body" sz="quarter" idx="18" hasCustomPrompt="1"/>
          </p:nvPr>
        </p:nvSpPr>
        <p:spPr>
          <a:xfrm>
            <a:off x="250176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735C1917-DDF3-4A5B-AEB9-E0FBD98EC516}"/>
              </a:ext>
            </a:extLst>
          </p:cNvPr>
          <p:cNvSpPr>
            <a:spLocks noGrp="1"/>
          </p:cNvSpPr>
          <p:nvPr>
            <p:ph type="body" sz="quarter" idx="19" hasCustomPrompt="1"/>
          </p:nvPr>
        </p:nvSpPr>
        <p:spPr>
          <a:xfrm>
            <a:off x="329117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D0FF36A3-BF35-4A36-ADAB-547CA8CAED9F}"/>
              </a:ext>
            </a:extLst>
          </p:cNvPr>
          <p:cNvSpPr>
            <a:spLocks noGrp="1"/>
          </p:cNvSpPr>
          <p:nvPr>
            <p:ph type="body" sz="quarter" idx="20" hasCustomPrompt="1"/>
          </p:nvPr>
        </p:nvSpPr>
        <p:spPr>
          <a:xfrm>
            <a:off x="408059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3BE85149-0E6D-4CDC-82B6-EF6894D9C904}"/>
              </a:ext>
            </a:extLst>
          </p:cNvPr>
          <p:cNvSpPr>
            <a:spLocks noGrp="1"/>
          </p:cNvSpPr>
          <p:nvPr>
            <p:ph type="body" sz="quarter" idx="21" hasCustomPrompt="1"/>
          </p:nvPr>
        </p:nvSpPr>
        <p:spPr>
          <a:xfrm>
            <a:off x="4810807" y="3170170"/>
            <a:ext cx="61531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66E8B6B5-41D1-4EC9-84EF-1989A504B7D6}"/>
              </a:ext>
            </a:extLst>
          </p:cNvPr>
          <p:cNvSpPr>
            <a:spLocks noGrp="1"/>
          </p:cNvSpPr>
          <p:nvPr>
            <p:ph type="body" sz="quarter" idx="22" hasCustomPrompt="1"/>
          </p:nvPr>
        </p:nvSpPr>
        <p:spPr>
          <a:xfrm>
            <a:off x="565942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0F13F401-A13F-4EF3-88FC-D517D7F7BA55}"/>
              </a:ext>
            </a:extLst>
          </p:cNvPr>
          <p:cNvSpPr>
            <a:spLocks noGrp="1"/>
          </p:cNvSpPr>
          <p:nvPr>
            <p:ph type="body" sz="quarter" idx="23" hasCustomPrompt="1"/>
          </p:nvPr>
        </p:nvSpPr>
        <p:spPr>
          <a:xfrm>
            <a:off x="644883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4639D5D-D529-4EF5-9EF8-8C9B3715A28E}"/>
              </a:ext>
            </a:extLst>
          </p:cNvPr>
          <p:cNvSpPr>
            <a:spLocks noGrp="1"/>
          </p:cNvSpPr>
          <p:nvPr>
            <p:ph type="body" sz="quarter" idx="24" hasCustomPrompt="1"/>
          </p:nvPr>
        </p:nvSpPr>
        <p:spPr>
          <a:xfrm>
            <a:off x="723825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45E22B01-C64B-4A03-9118-68BCAECC32FA}"/>
              </a:ext>
            </a:extLst>
          </p:cNvPr>
          <p:cNvSpPr>
            <a:spLocks noGrp="1"/>
          </p:cNvSpPr>
          <p:nvPr>
            <p:ph type="body" sz="quarter" idx="25" hasCustomPrompt="1"/>
          </p:nvPr>
        </p:nvSpPr>
        <p:spPr>
          <a:xfrm>
            <a:off x="802766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04BA50FF-5CC3-4F90-9AA6-5942DF634BAB}"/>
              </a:ext>
            </a:extLst>
          </p:cNvPr>
          <p:cNvSpPr>
            <a:spLocks noGrp="1"/>
          </p:cNvSpPr>
          <p:nvPr>
            <p:ph type="body" sz="quarter" idx="26" hasCustomPrompt="1"/>
          </p:nvPr>
        </p:nvSpPr>
        <p:spPr>
          <a:xfrm>
            <a:off x="881708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5B3EEE7C-67C5-49ED-A602-F8E162B21AA6}"/>
              </a:ext>
            </a:extLst>
          </p:cNvPr>
          <p:cNvSpPr>
            <a:spLocks noGrp="1"/>
          </p:cNvSpPr>
          <p:nvPr>
            <p:ph type="body" sz="quarter" idx="27" hasCustomPrompt="1"/>
          </p:nvPr>
        </p:nvSpPr>
        <p:spPr>
          <a:xfrm>
            <a:off x="960649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EE91B34F-5506-49A1-8594-9259C64066FA}"/>
              </a:ext>
            </a:extLst>
          </p:cNvPr>
          <p:cNvSpPr>
            <a:spLocks noGrp="1"/>
          </p:cNvSpPr>
          <p:nvPr>
            <p:ph type="body" sz="quarter" idx="28" hasCustomPrompt="1"/>
          </p:nvPr>
        </p:nvSpPr>
        <p:spPr>
          <a:xfrm>
            <a:off x="10395907"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6A7D7592-A438-4BE7-82A5-188EF3B7021B}"/>
              </a:ext>
            </a:extLst>
          </p:cNvPr>
          <p:cNvSpPr>
            <a:spLocks noGrp="1"/>
          </p:cNvSpPr>
          <p:nvPr>
            <p:ph type="body" sz="quarter" idx="29" hasCustomPrompt="1"/>
          </p:nvPr>
        </p:nvSpPr>
        <p:spPr>
          <a:xfrm>
            <a:off x="171234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70F1DE9A-9607-4D77-B1CA-EA7A15A4CACA}"/>
              </a:ext>
            </a:extLst>
          </p:cNvPr>
          <p:cNvSpPr>
            <a:spLocks noGrp="1"/>
          </p:cNvSpPr>
          <p:nvPr>
            <p:ph type="body" sz="quarter" idx="30" hasCustomPrompt="1"/>
          </p:nvPr>
        </p:nvSpPr>
        <p:spPr>
          <a:xfrm>
            <a:off x="250176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FE726AB2-7D79-4CF4-ACA3-327A065CAA16}"/>
              </a:ext>
            </a:extLst>
          </p:cNvPr>
          <p:cNvSpPr>
            <a:spLocks noGrp="1"/>
          </p:cNvSpPr>
          <p:nvPr>
            <p:ph type="body" sz="quarter" idx="31" hasCustomPrompt="1"/>
          </p:nvPr>
        </p:nvSpPr>
        <p:spPr>
          <a:xfrm>
            <a:off x="329117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07991841-3C5D-4E23-ACEF-AC0C7BA2866F}"/>
              </a:ext>
            </a:extLst>
          </p:cNvPr>
          <p:cNvSpPr>
            <a:spLocks noGrp="1"/>
          </p:cNvSpPr>
          <p:nvPr>
            <p:ph type="body" sz="quarter" idx="32" hasCustomPrompt="1"/>
          </p:nvPr>
        </p:nvSpPr>
        <p:spPr>
          <a:xfrm>
            <a:off x="408059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E827F407-DC92-4E39-85F3-56B3405B23A9}"/>
              </a:ext>
            </a:extLst>
          </p:cNvPr>
          <p:cNvSpPr>
            <a:spLocks noGrp="1"/>
          </p:cNvSpPr>
          <p:nvPr>
            <p:ph type="body" sz="quarter" idx="33" hasCustomPrompt="1"/>
          </p:nvPr>
        </p:nvSpPr>
        <p:spPr>
          <a:xfrm>
            <a:off x="4810807" y="4871997"/>
            <a:ext cx="61531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ADBEC4B1-A92B-4923-B3C2-44570B971C86}"/>
              </a:ext>
            </a:extLst>
          </p:cNvPr>
          <p:cNvSpPr>
            <a:spLocks noGrp="1"/>
          </p:cNvSpPr>
          <p:nvPr>
            <p:ph type="body" sz="quarter" idx="34" hasCustomPrompt="1"/>
          </p:nvPr>
        </p:nvSpPr>
        <p:spPr>
          <a:xfrm>
            <a:off x="565942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32CD6E05-4E76-4ADF-9FC8-4321B2B9600C}"/>
              </a:ext>
            </a:extLst>
          </p:cNvPr>
          <p:cNvSpPr>
            <a:spLocks noGrp="1"/>
          </p:cNvSpPr>
          <p:nvPr>
            <p:ph type="body" sz="quarter" idx="35" hasCustomPrompt="1"/>
          </p:nvPr>
        </p:nvSpPr>
        <p:spPr>
          <a:xfrm>
            <a:off x="644883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40BE94-38F8-48B0-9A42-DA1A41975046}"/>
              </a:ext>
            </a:extLst>
          </p:cNvPr>
          <p:cNvSpPr>
            <a:spLocks noGrp="1"/>
          </p:cNvSpPr>
          <p:nvPr>
            <p:ph type="body" sz="quarter" idx="36" hasCustomPrompt="1"/>
          </p:nvPr>
        </p:nvSpPr>
        <p:spPr>
          <a:xfrm>
            <a:off x="723825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CCFECD0B-5901-4EBC-92AA-3DE8CD1132DF}"/>
              </a:ext>
            </a:extLst>
          </p:cNvPr>
          <p:cNvSpPr>
            <a:spLocks noGrp="1"/>
          </p:cNvSpPr>
          <p:nvPr>
            <p:ph type="body" sz="quarter" idx="37" hasCustomPrompt="1"/>
          </p:nvPr>
        </p:nvSpPr>
        <p:spPr>
          <a:xfrm>
            <a:off x="802766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B173BBB1-992E-4C62-B6EF-38E5859DA795}"/>
              </a:ext>
            </a:extLst>
          </p:cNvPr>
          <p:cNvSpPr>
            <a:spLocks noGrp="1"/>
          </p:cNvSpPr>
          <p:nvPr>
            <p:ph type="body" sz="quarter" idx="38" hasCustomPrompt="1"/>
          </p:nvPr>
        </p:nvSpPr>
        <p:spPr>
          <a:xfrm>
            <a:off x="881708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83639117-6091-4743-897D-3E5F4468CCAE}"/>
              </a:ext>
            </a:extLst>
          </p:cNvPr>
          <p:cNvSpPr>
            <a:spLocks noGrp="1"/>
          </p:cNvSpPr>
          <p:nvPr>
            <p:ph type="body" sz="quarter" idx="39" hasCustomPrompt="1"/>
          </p:nvPr>
        </p:nvSpPr>
        <p:spPr>
          <a:xfrm>
            <a:off x="960649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B7A64542-4E5B-4701-845E-5101F87E1102}"/>
              </a:ext>
            </a:extLst>
          </p:cNvPr>
          <p:cNvSpPr>
            <a:spLocks noGrp="1"/>
          </p:cNvSpPr>
          <p:nvPr>
            <p:ph type="body" sz="quarter" idx="40" hasCustomPrompt="1"/>
          </p:nvPr>
        </p:nvSpPr>
        <p:spPr>
          <a:xfrm>
            <a:off x="10395907"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0F74B4EA-4966-4ABC-8DFD-01157881B81B}"/>
              </a:ext>
            </a:extLst>
          </p:cNvPr>
          <p:cNvSpPr>
            <a:spLocks noGrp="1"/>
          </p:cNvSpPr>
          <p:nvPr>
            <p:ph type="body" sz="quarter" idx="41" hasCustomPrompt="1"/>
          </p:nvPr>
        </p:nvSpPr>
        <p:spPr>
          <a:xfrm>
            <a:off x="696804" y="2720679"/>
            <a:ext cx="1021001" cy="501726"/>
          </a:xfrm>
          <a:prstGeom prst="rect">
            <a:avLst/>
          </a:prstGeom>
        </p:spPr>
        <p:txBody>
          <a:bodyPr anchor="ctr">
            <a:noAutofit/>
          </a:bodyP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53" name="Text Placeholder 14">
            <a:extLst>
              <a:ext uri="{FF2B5EF4-FFF2-40B4-BE49-F238E27FC236}">
                <a16:creationId xmlns:a16="http://schemas.microsoft.com/office/drawing/2014/main" id="{D7536456-E749-466F-8EFA-F33D82812277}"/>
              </a:ext>
            </a:extLst>
          </p:cNvPr>
          <p:cNvSpPr>
            <a:spLocks noGrp="1"/>
          </p:cNvSpPr>
          <p:nvPr>
            <p:ph type="body" sz="quarter" idx="42" hasCustomPrompt="1"/>
          </p:nvPr>
        </p:nvSpPr>
        <p:spPr>
          <a:xfrm>
            <a:off x="696804" y="4418755"/>
            <a:ext cx="1021001" cy="501726"/>
          </a:xfrm>
          <a:prstGeom prst="rect">
            <a:avLst/>
          </a:prstGeom>
        </p:spPr>
        <p:txBody>
          <a:bodyPr anchor="ctr">
            <a:noAutofit/>
          </a:bodyPr>
          <a:lstStyle>
            <a:lvl1pPr marL="0" indent="0" algn="ctr">
              <a:buNone/>
              <a:defRPr sz="2000" cap="none" spc="100" baseline="0">
                <a:solidFill>
                  <a:schemeClr val="accent5">
                    <a:lumMod val="50000"/>
                  </a:schemeClr>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A6C85040-3D7A-4FD1-B96E-3ED738367662}"/>
              </a:ext>
            </a:extLst>
          </p:cNvPr>
          <p:cNvSpPr>
            <a:spLocks noGrp="1"/>
          </p:cNvSpPr>
          <p:nvPr>
            <p:ph type="body" sz="quarter" idx="43" hasCustomPrompt="1"/>
          </p:nvPr>
        </p:nvSpPr>
        <p:spPr>
          <a:xfrm>
            <a:off x="2029367"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966941C8-0858-4060-8F85-A63D40D05872}"/>
              </a:ext>
            </a:extLst>
          </p:cNvPr>
          <p:cNvSpPr>
            <a:spLocks noGrp="1"/>
          </p:cNvSpPr>
          <p:nvPr>
            <p:ph type="body" sz="quarter" idx="44" hasCustomPrompt="1"/>
          </p:nvPr>
        </p:nvSpPr>
        <p:spPr>
          <a:xfrm>
            <a:off x="4397612"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B66D6339-390D-45A7-BBF7-ADB8D6A0168F}"/>
              </a:ext>
            </a:extLst>
          </p:cNvPr>
          <p:cNvSpPr>
            <a:spLocks noGrp="1"/>
          </p:cNvSpPr>
          <p:nvPr>
            <p:ph type="body" sz="quarter" idx="45" hasCustomPrompt="1"/>
          </p:nvPr>
        </p:nvSpPr>
        <p:spPr>
          <a:xfrm>
            <a:off x="8344687"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89C25EC2-6755-441D-BD59-204C60EFD6AE}"/>
              </a:ext>
            </a:extLst>
          </p:cNvPr>
          <p:cNvSpPr>
            <a:spLocks noGrp="1"/>
          </p:cNvSpPr>
          <p:nvPr>
            <p:ph type="body" sz="quarter" idx="46" hasCustomPrompt="1"/>
          </p:nvPr>
        </p:nvSpPr>
        <p:spPr>
          <a:xfrm>
            <a:off x="2029367" y="3854752"/>
            <a:ext cx="1440088" cy="557165"/>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5AA552AB-DFEE-4CE4-9596-F63F557FD478}"/>
              </a:ext>
            </a:extLst>
          </p:cNvPr>
          <p:cNvSpPr>
            <a:spLocks noGrp="1"/>
          </p:cNvSpPr>
          <p:nvPr>
            <p:ph type="body" sz="quarter" idx="47" hasCustomPrompt="1"/>
          </p:nvPr>
        </p:nvSpPr>
        <p:spPr>
          <a:xfrm>
            <a:off x="5976442" y="3854752"/>
            <a:ext cx="1440088" cy="557165"/>
          </a:xfrm>
          <a:prstGeom prst="rect">
            <a:avLst/>
          </a:prstGeom>
        </p:spPr>
        <p:txBody>
          <a:bodyPr anchor="ctr">
            <a:noAutofit/>
          </a:bodyPr>
          <a:lstStyle>
            <a:lvl1pPr marL="0" indent="0" algn="ctr">
              <a:lnSpc>
                <a:spcPct val="100000"/>
              </a:lnSpc>
              <a:spcBef>
                <a:spcPts val="0"/>
              </a:spcBef>
              <a:buNone/>
              <a:defRPr sz="1400" b="1" cap="none" spc="100" baseline="0">
                <a:solidFill>
                  <a:schemeClr val="accent4"/>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8AA79F31-661A-42DB-97E9-B3633BF6622E}"/>
              </a:ext>
            </a:extLst>
          </p:cNvPr>
          <p:cNvSpPr>
            <a:spLocks noGrp="1"/>
          </p:cNvSpPr>
          <p:nvPr>
            <p:ph type="body" sz="quarter" idx="48" hasCustomPrompt="1"/>
          </p:nvPr>
        </p:nvSpPr>
        <p:spPr>
          <a:xfrm>
            <a:off x="9923517" y="3854752"/>
            <a:ext cx="1440088" cy="557165"/>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5171E1E5-ACAD-4ED5-AAF2-539AF0733FC8}"/>
              </a:ext>
            </a:extLst>
          </p:cNvPr>
          <p:cNvSpPr>
            <a:spLocks noGrp="1"/>
          </p:cNvSpPr>
          <p:nvPr>
            <p:ph type="title" hasCustomPrompt="1"/>
          </p:nvPr>
        </p:nvSpPr>
        <p:spPr>
          <a:xfrm>
            <a:off x="838200" y="671808"/>
            <a:ext cx="10515600" cy="661924"/>
          </a:xfrm>
        </p:spPr>
        <p:txBody>
          <a:bodyPr/>
          <a:lstStyle>
            <a:lvl1pPr>
              <a:defRPr/>
            </a:lvl1pPr>
          </a:lstStyle>
          <a:p>
            <a:r>
              <a:rPr lang="en-US" dirty="0"/>
              <a:t>Click to add title</a:t>
            </a:r>
          </a:p>
        </p:txBody>
      </p:sp>
    </p:spTree>
    <p:extLst>
      <p:ext uri="{BB962C8B-B14F-4D97-AF65-F5344CB8AC3E}">
        <p14:creationId xmlns:p14="http://schemas.microsoft.com/office/powerpoint/2010/main" val="180835875"/>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1DFB87B-D4AD-42B4-8993-D5BD0311CFF4}"/>
              </a:ext>
            </a:extLst>
          </p:cNvPr>
          <p:cNvSpPr>
            <a:spLocks noGrp="1"/>
          </p:cNvSpPr>
          <p:nvPr>
            <p:ph type="dt" sz="half" idx="10"/>
          </p:nvPr>
        </p:nvSpPr>
        <p:spPr/>
        <p:txBody>
          <a:bodyPr>
            <a:noAutofit/>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DEBDA0E7-08C2-442E-A8B3-F1218B69F28B}"/>
              </a:ext>
            </a:extLst>
          </p:cNvPr>
          <p:cNvSpPr>
            <a:spLocks noGrp="1"/>
          </p:cNvSpPr>
          <p:nvPr>
            <p:ph type="ftr" sz="quarter" idx="11"/>
          </p:nvPr>
        </p:nvSpPr>
        <p:spPr/>
        <p:txBody>
          <a:bodyPr>
            <a:noAutofit/>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869842E0-2E48-4C5C-9EC5-429BF2DA44B5}"/>
              </a:ext>
            </a:extLst>
          </p:cNvPr>
          <p:cNvSpPr>
            <a:spLocks noGrp="1"/>
          </p:cNvSpPr>
          <p:nvPr>
            <p:ph type="sldNum" sz="quarter" idx="12"/>
          </p:nvPr>
        </p:nvSpPr>
        <p:spPr/>
        <p:txBody>
          <a:bodyPr>
            <a:noAutofit/>
          </a:bodyPr>
          <a:lstStyle>
            <a:lvl1pPr>
              <a:defRPr>
                <a:solidFill>
                  <a:schemeClr val="bg2">
                    <a:lumMod val="50000"/>
                  </a:schemeClr>
                </a:solidFill>
              </a:defRPr>
            </a:lvl1pPr>
          </a:lstStyle>
          <a:p>
            <a:fld id="{BF860B6F-2FE3-4DE6-9496-980E987E7466}" type="slidenum">
              <a:rPr lang="en-US" smtClean="0"/>
              <a:pPr/>
              <a:t>‹#›</a:t>
            </a:fld>
            <a:endParaRPr lang="en-US" dirty="0"/>
          </a:p>
        </p:txBody>
      </p:sp>
      <p:sp>
        <p:nvSpPr>
          <p:cNvPr id="2" name="Rectangle 1">
            <a:extLst>
              <a:ext uri="{FF2B5EF4-FFF2-40B4-BE49-F238E27FC236}">
                <a16:creationId xmlns:a16="http://schemas.microsoft.com/office/drawing/2014/main" id="{AA3808EC-BC22-46D4-895E-0A67F6EE1907}"/>
              </a:ext>
            </a:extLst>
          </p:cNvPr>
          <p:cNvSpPr/>
          <p:nvPr userDrawn="1"/>
        </p:nvSpPr>
        <p:spPr>
          <a:xfrm>
            <a:off x="9393543" y="0"/>
            <a:ext cx="1855263" cy="44599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6783E2FE-F5EA-4C43-BC5B-23330B11D446}"/>
              </a:ext>
            </a:extLst>
          </p:cNvPr>
          <p:cNvSpPr>
            <a:spLocks noGrp="1"/>
          </p:cNvSpPr>
          <p:nvPr>
            <p:ph type="title" hasCustomPrompt="1"/>
          </p:nvPr>
        </p:nvSpPr>
        <p:spPr>
          <a:xfrm rot="5400000">
            <a:off x="8333552" y="3930709"/>
            <a:ext cx="3975244" cy="996551"/>
          </a:xfrm>
        </p:spPr>
        <p:txBody>
          <a:bodyPr/>
          <a:lstStyle>
            <a:lvl1pPr>
              <a:defRPr/>
            </a:lvl1pPr>
          </a:lstStyle>
          <a:p>
            <a:r>
              <a:rPr lang="en-US" dirty="0"/>
              <a:t>Click to add title</a:t>
            </a:r>
          </a:p>
        </p:txBody>
      </p:sp>
    </p:spTree>
    <p:extLst>
      <p:ext uri="{BB962C8B-B14F-4D97-AF65-F5344CB8AC3E}">
        <p14:creationId xmlns:p14="http://schemas.microsoft.com/office/powerpoint/2010/main" val="578592739"/>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40F7723-F5B1-4A97-921F-93E42B12D62B}"/>
              </a:ext>
            </a:extLst>
          </p:cNvPr>
          <p:cNvSpPr/>
          <p:nvPr userDrawn="1"/>
        </p:nvSpPr>
        <p:spPr>
          <a:xfrm>
            <a:off x="4659086" y="0"/>
            <a:ext cx="753291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E1670FDF-6533-4E3F-94A4-2548DA2F9C6C}"/>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DFDB69DE-3108-4A10-8EDD-EC2EF3F52F04}"/>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C49B337B-1B07-4B9D-9563-C5E433F8395A}"/>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9" name="Picture Placeholder 9">
            <a:extLst>
              <a:ext uri="{FF2B5EF4-FFF2-40B4-BE49-F238E27FC236}">
                <a16:creationId xmlns:a16="http://schemas.microsoft.com/office/drawing/2014/main" id="{FA44B00A-A50E-49C2-AE8C-E243734442AF}"/>
              </a:ext>
            </a:extLst>
          </p:cNvPr>
          <p:cNvSpPr>
            <a:spLocks noGrp="1"/>
          </p:cNvSpPr>
          <p:nvPr>
            <p:ph type="pic" sz="quarter" idx="14" hasCustomPrompt="1"/>
          </p:nvPr>
        </p:nvSpPr>
        <p:spPr>
          <a:xfrm>
            <a:off x="6031913" y="671944"/>
            <a:ext cx="2013133" cy="1697455"/>
          </a:xfrm>
          <a:prstGeom prst="rect">
            <a:avLst/>
          </a:prstGeom>
        </p:spPr>
        <p:txBody>
          <a:bodyPr>
            <a:noAutofit/>
          </a:bodyPr>
          <a:lstStyle>
            <a:lvl1pPr marL="0" indent="0" algn="ctr">
              <a:buNone/>
              <a:defRPr/>
            </a:lvl1pPr>
          </a:lstStyle>
          <a:p>
            <a:r>
              <a:rPr lang="en-US" dirty="0"/>
              <a:t>Click to add photo</a:t>
            </a:r>
          </a:p>
        </p:txBody>
      </p:sp>
      <p:sp>
        <p:nvSpPr>
          <p:cNvPr id="10" name="Text Placeholder 10">
            <a:extLst>
              <a:ext uri="{FF2B5EF4-FFF2-40B4-BE49-F238E27FC236}">
                <a16:creationId xmlns:a16="http://schemas.microsoft.com/office/drawing/2014/main" id="{300A1A7F-BD7F-4CB8-A8BD-C7DDCD62C9A8}"/>
              </a:ext>
            </a:extLst>
          </p:cNvPr>
          <p:cNvSpPr>
            <a:spLocks noGrp="1"/>
          </p:cNvSpPr>
          <p:nvPr>
            <p:ph type="body" sz="quarter" idx="18" hasCustomPrompt="1"/>
          </p:nvPr>
        </p:nvSpPr>
        <p:spPr>
          <a:xfrm>
            <a:off x="5794627" y="2426760"/>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dirty="0"/>
              <a:t>Add name</a:t>
            </a:r>
          </a:p>
        </p:txBody>
      </p:sp>
      <p:sp>
        <p:nvSpPr>
          <p:cNvPr id="11" name="Text Placeholder 10">
            <a:extLst>
              <a:ext uri="{FF2B5EF4-FFF2-40B4-BE49-F238E27FC236}">
                <a16:creationId xmlns:a16="http://schemas.microsoft.com/office/drawing/2014/main" id="{C4253CF9-87EA-4162-8CBD-63E10EBEB6E6}"/>
              </a:ext>
            </a:extLst>
          </p:cNvPr>
          <p:cNvSpPr>
            <a:spLocks noGrp="1"/>
          </p:cNvSpPr>
          <p:nvPr>
            <p:ph type="body" sz="quarter" idx="19" hasCustomPrompt="1"/>
          </p:nvPr>
        </p:nvSpPr>
        <p:spPr>
          <a:xfrm>
            <a:off x="5794627" y="2801755"/>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24" name="Picture Placeholder 9">
            <a:extLst>
              <a:ext uri="{FF2B5EF4-FFF2-40B4-BE49-F238E27FC236}">
                <a16:creationId xmlns:a16="http://schemas.microsoft.com/office/drawing/2014/main" id="{F099E8E6-E766-4B5B-8E98-7D92E8F91A95}"/>
              </a:ext>
            </a:extLst>
          </p:cNvPr>
          <p:cNvSpPr>
            <a:spLocks noGrp="1"/>
          </p:cNvSpPr>
          <p:nvPr>
            <p:ph type="pic" sz="quarter" idx="23" hasCustomPrompt="1"/>
          </p:nvPr>
        </p:nvSpPr>
        <p:spPr>
          <a:xfrm>
            <a:off x="9038065" y="671944"/>
            <a:ext cx="2013133" cy="1697455"/>
          </a:xfrm>
          <a:prstGeom prst="rect">
            <a:avLst/>
          </a:prstGeom>
        </p:spPr>
        <p:txBody>
          <a:bodyPr>
            <a:noAutofit/>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A3AC6007-1F43-4D93-842F-2E1F01D19B20}"/>
              </a:ext>
            </a:extLst>
          </p:cNvPr>
          <p:cNvSpPr>
            <a:spLocks noGrp="1"/>
          </p:cNvSpPr>
          <p:nvPr>
            <p:ph type="body" sz="quarter" idx="29" hasCustomPrompt="1"/>
          </p:nvPr>
        </p:nvSpPr>
        <p:spPr>
          <a:xfrm>
            <a:off x="8800779" y="2426197"/>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31" name="Text Placeholder 10">
            <a:extLst>
              <a:ext uri="{FF2B5EF4-FFF2-40B4-BE49-F238E27FC236}">
                <a16:creationId xmlns:a16="http://schemas.microsoft.com/office/drawing/2014/main" id="{85EC4308-1195-47F4-A415-8637701ADF8A}"/>
              </a:ext>
            </a:extLst>
          </p:cNvPr>
          <p:cNvSpPr>
            <a:spLocks noGrp="1"/>
          </p:cNvSpPr>
          <p:nvPr>
            <p:ph type="body" sz="quarter" idx="30" hasCustomPrompt="1"/>
          </p:nvPr>
        </p:nvSpPr>
        <p:spPr>
          <a:xfrm>
            <a:off x="8800779" y="2801192"/>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38" name="Picture Placeholder 9">
            <a:extLst>
              <a:ext uri="{FF2B5EF4-FFF2-40B4-BE49-F238E27FC236}">
                <a16:creationId xmlns:a16="http://schemas.microsoft.com/office/drawing/2014/main" id="{8E583185-DBE3-45E6-B367-B88C50A91CEA}"/>
              </a:ext>
            </a:extLst>
          </p:cNvPr>
          <p:cNvSpPr>
            <a:spLocks noGrp="1"/>
          </p:cNvSpPr>
          <p:nvPr>
            <p:ph type="pic" sz="quarter" idx="31" hasCustomPrompt="1"/>
          </p:nvPr>
        </p:nvSpPr>
        <p:spPr>
          <a:xfrm>
            <a:off x="6031913" y="3494316"/>
            <a:ext cx="2013133" cy="1697455"/>
          </a:xfrm>
          <a:prstGeom prst="rect">
            <a:avLst/>
          </a:prstGeom>
        </p:spPr>
        <p:txBody>
          <a:bodyPr>
            <a:noAutofit/>
          </a:bodyPr>
          <a:lstStyle>
            <a:lvl1pPr marL="0" indent="0" algn="ctr">
              <a:buNone/>
              <a:defRPr/>
            </a:lvl1pPr>
          </a:lstStyle>
          <a:p>
            <a:r>
              <a:rPr lang="en-US" dirty="0"/>
              <a:t>Click to add photo</a:t>
            </a:r>
          </a:p>
        </p:txBody>
      </p:sp>
      <p:sp>
        <p:nvSpPr>
          <p:cNvPr id="39" name="Text Placeholder 10">
            <a:extLst>
              <a:ext uri="{FF2B5EF4-FFF2-40B4-BE49-F238E27FC236}">
                <a16:creationId xmlns:a16="http://schemas.microsoft.com/office/drawing/2014/main" id="{0B472BE4-F051-416A-AFCF-53E847C3E546}"/>
              </a:ext>
            </a:extLst>
          </p:cNvPr>
          <p:cNvSpPr>
            <a:spLocks noGrp="1"/>
          </p:cNvSpPr>
          <p:nvPr>
            <p:ph type="body" sz="quarter" idx="32" hasCustomPrompt="1"/>
          </p:nvPr>
        </p:nvSpPr>
        <p:spPr>
          <a:xfrm>
            <a:off x="5794627" y="5249132"/>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40" name="Text Placeholder 10">
            <a:extLst>
              <a:ext uri="{FF2B5EF4-FFF2-40B4-BE49-F238E27FC236}">
                <a16:creationId xmlns:a16="http://schemas.microsoft.com/office/drawing/2014/main" id="{FF4A7512-D4D0-4D2E-A300-C5EE0AC2EC89}"/>
              </a:ext>
            </a:extLst>
          </p:cNvPr>
          <p:cNvSpPr>
            <a:spLocks noGrp="1"/>
          </p:cNvSpPr>
          <p:nvPr>
            <p:ph type="body" sz="quarter" idx="33" hasCustomPrompt="1"/>
          </p:nvPr>
        </p:nvSpPr>
        <p:spPr>
          <a:xfrm>
            <a:off x="5794627" y="5624127"/>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41" name="Picture Placeholder 9">
            <a:extLst>
              <a:ext uri="{FF2B5EF4-FFF2-40B4-BE49-F238E27FC236}">
                <a16:creationId xmlns:a16="http://schemas.microsoft.com/office/drawing/2014/main" id="{7CBE80F1-F6E2-416E-9F4A-EBE15E0F94A5}"/>
              </a:ext>
            </a:extLst>
          </p:cNvPr>
          <p:cNvSpPr>
            <a:spLocks noGrp="1"/>
          </p:cNvSpPr>
          <p:nvPr>
            <p:ph type="pic" sz="quarter" idx="34" hasCustomPrompt="1"/>
          </p:nvPr>
        </p:nvSpPr>
        <p:spPr>
          <a:xfrm>
            <a:off x="9038065" y="3494316"/>
            <a:ext cx="2013133" cy="1697455"/>
          </a:xfrm>
          <a:prstGeom prst="rect">
            <a:avLst/>
          </a:prstGeom>
        </p:spPr>
        <p:txBody>
          <a:bodyPr>
            <a:noAutofit/>
          </a:bodyPr>
          <a:lstStyle>
            <a:lvl1pPr marL="0" indent="0" algn="ctr">
              <a:buNone/>
              <a:defRPr/>
            </a:lvl1pPr>
          </a:lstStyle>
          <a:p>
            <a:r>
              <a:rPr lang="en-US" dirty="0"/>
              <a:t>Click to add photo</a:t>
            </a:r>
          </a:p>
        </p:txBody>
      </p:sp>
      <p:sp>
        <p:nvSpPr>
          <p:cNvPr id="42" name="Text Placeholder 10">
            <a:extLst>
              <a:ext uri="{FF2B5EF4-FFF2-40B4-BE49-F238E27FC236}">
                <a16:creationId xmlns:a16="http://schemas.microsoft.com/office/drawing/2014/main" id="{B9A76D07-863C-4818-9D9C-99B8F83B8F41}"/>
              </a:ext>
            </a:extLst>
          </p:cNvPr>
          <p:cNvSpPr>
            <a:spLocks noGrp="1"/>
          </p:cNvSpPr>
          <p:nvPr>
            <p:ph type="body" sz="quarter" idx="35" hasCustomPrompt="1"/>
          </p:nvPr>
        </p:nvSpPr>
        <p:spPr>
          <a:xfrm>
            <a:off x="8800779" y="5248569"/>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43" name="Text Placeholder 10">
            <a:extLst>
              <a:ext uri="{FF2B5EF4-FFF2-40B4-BE49-F238E27FC236}">
                <a16:creationId xmlns:a16="http://schemas.microsoft.com/office/drawing/2014/main" id="{822CAEC7-C513-41B6-9F77-3D5481F849EE}"/>
              </a:ext>
            </a:extLst>
          </p:cNvPr>
          <p:cNvSpPr>
            <a:spLocks noGrp="1"/>
          </p:cNvSpPr>
          <p:nvPr>
            <p:ph type="body" sz="quarter" idx="36" hasCustomPrompt="1"/>
          </p:nvPr>
        </p:nvSpPr>
        <p:spPr>
          <a:xfrm>
            <a:off x="8800779" y="5623564"/>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2" name="Title 1">
            <a:extLst>
              <a:ext uri="{FF2B5EF4-FFF2-40B4-BE49-F238E27FC236}">
                <a16:creationId xmlns:a16="http://schemas.microsoft.com/office/drawing/2014/main" id="{2CC03895-E987-4148-AB13-798D65CB7B03}"/>
              </a:ext>
            </a:extLst>
          </p:cNvPr>
          <p:cNvSpPr>
            <a:spLocks noGrp="1"/>
          </p:cNvSpPr>
          <p:nvPr>
            <p:ph type="title" hasCustomPrompt="1"/>
          </p:nvPr>
        </p:nvSpPr>
        <p:spPr>
          <a:xfrm rot="16200000">
            <a:off x="2238083" y="2746661"/>
            <a:ext cx="4907372" cy="107615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2289745140"/>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64182B-9BBA-4B44-BC53-045107E9371D}"/>
              </a:ext>
            </a:extLst>
          </p:cNvPr>
          <p:cNvSpPr/>
          <p:nvPr userDrawn="1"/>
        </p:nvSpPr>
        <p:spPr>
          <a:xfrm>
            <a:off x="2754086" y="0"/>
            <a:ext cx="943791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07DA1795-FD62-4E99-989E-A14C0571A741}"/>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0F25EE35-717E-4E9F-A75B-366341B39E7B}"/>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43C606A6-DC50-4DDF-8621-3D530D52B5E4}"/>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8" name="Picture Placeholder 9">
            <a:extLst>
              <a:ext uri="{FF2B5EF4-FFF2-40B4-BE49-F238E27FC236}">
                <a16:creationId xmlns:a16="http://schemas.microsoft.com/office/drawing/2014/main" id="{9DE112EE-5EA4-49AF-8AF9-754D30C1448E}"/>
              </a:ext>
            </a:extLst>
          </p:cNvPr>
          <p:cNvSpPr>
            <a:spLocks noGrp="1"/>
          </p:cNvSpPr>
          <p:nvPr>
            <p:ph type="pic" sz="quarter" idx="14" hasCustomPrompt="1"/>
          </p:nvPr>
        </p:nvSpPr>
        <p:spPr>
          <a:xfrm>
            <a:off x="375845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9" name="Text Placeholder 10">
            <a:extLst>
              <a:ext uri="{FF2B5EF4-FFF2-40B4-BE49-F238E27FC236}">
                <a16:creationId xmlns:a16="http://schemas.microsoft.com/office/drawing/2014/main" id="{63210BF0-55FD-4D41-9458-4492BAD292AE}"/>
              </a:ext>
            </a:extLst>
          </p:cNvPr>
          <p:cNvSpPr>
            <a:spLocks noGrp="1"/>
          </p:cNvSpPr>
          <p:nvPr>
            <p:ph type="body" sz="quarter" idx="18" hasCustomPrompt="1"/>
          </p:nvPr>
        </p:nvSpPr>
        <p:spPr>
          <a:xfrm>
            <a:off x="347495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10" name="Text Placeholder 10">
            <a:extLst>
              <a:ext uri="{FF2B5EF4-FFF2-40B4-BE49-F238E27FC236}">
                <a16:creationId xmlns:a16="http://schemas.microsoft.com/office/drawing/2014/main" id="{A739369F-4EDD-4B19-8395-084759667B62}"/>
              </a:ext>
            </a:extLst>
          </p:cNvPr>
          <p:cNvSpPr>
            <a:spLocks noGrp="1"/>
          </p:cNvSpPr>
          <p:nvPr>
            <p:ph type="body" sz="quarter" idx="19" hasCustomPrompt="1"/>
          </p:nvPr>
        </p:nvSpPr>
        <p:spPr>
          <a:xfrm>
            <a:off x="347495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17" name="Picture Placeholder 9">
            <a:extLst>
              <a:ext uri="{FF2B5EF4-FFF2-40B4-BE49-F238E27FC236}">
                <a16:creationId xmlns:a16="http://schemas.microsoft.com/office/drawing/2014/main" id="{A72E3657-9D29-484E-819B-67EA4ADC474B}"/>
              </a:ext>
            </a:extLst>
          </p:cNvPr>
          <p:cNvSpPr>
            <a:spLocks noGrp="1"/>
          </p:cNvSpPr>
          <p:nvPr>
            <p:ph type="pic" sz="quarter" idx="20" hasCustomPrompt="1"/>
          </p:nvPr>
        </p:nvSpPr>
        <p:spPr>
          <a:xfrm>
            <a:off x="585879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18" name="Text Placeholder 10">
            <a:extLst>
              <a:ext uri="{FF2B5EF4-FFF2-40B4-BE49-F238E27FC236}">
                <a16:creationId xmlns:a16="http://schemas.microsoft.com/office/drawing/2014/main" id="{3E59867B-1A93-4A9B-9C2E-AE7B5FCF5109}"/>
              </a:ext>
            </a:extLst>
          </p:cNvPr>
          <p:cNvSpPr>
            <a:spLocks noGrp="1"/>
          </p:cNvSpPr>
          <p:nvPr>
            <p:ph type="body" sz="quarter" idx="21" hasCustomPrompt="1"/>
          </p:nvPr>
        </p:nvSpPr>
        <p:spPr>
          <a:xfrm>
            <a:off x="557529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19" name="Text Placeholder 10">
            <a:extLst>
              <a:ext uri="{FF2B5EF4-FFF2-40B4-BE49-F238E27FC236}">
                <a16:creationId xmlns:a16="http://schemas.microsoft.com/office/drawing/2014/main" id="{690192BD-CD3C-44D3-9A9A-8782B80F765D}"/>
              </a:ext>
            </a:extLst>
          </p:cNvPr>
          <p:cNvSpPr>
            <a:spLocks noGrp="1"/>
          </p:cNvSpPr>
          <p:nvPr>
            <p:ph type="body" sz="quarter" idx="22" hasCustomPrompt="1"/>
          </p:nvPr>
        </p:nvSpPr>
        <p:spPr>
          <a:xfrm>
            <a:off x="557529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0" name="Picture Placeholder 9">
            <a:extLst>
              <a:ext uri="{FF2B5EF4-FFF2-40B4-BE49-F238E27FC236}">
                <a16:creationId xmlns:a16="http://schemas.microsoft.com/office/drawing/2014/main" id="{75E378BE-4D71-48F2-BA16-CCF8158EF7E8}"/>
              </a:ext>
            </a:extLst>
          </p:cNvPr>
          <p:cNvSpPr>
            <a:spLocks noGrp="1"/>
          </p:cNvSpPr>
          <p:nvPr>
            <p:ph type="pic" sz="quarter" idx="23" hasCustomPrompt="1"/>
          </p:nvPr>
        </p:nvSpPr>
        <p:spPr>
          <a:xfrm>
            <a:off x="795913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21" name="Text Placeholder 10">
            <a:extLst>
              <a:ext uri="{FF2B5EF4-FFF2-40B4-BE49-F238E27FC236}">
                <a16:creationId xmlns:a16="http://schemas.microsoft.com/office/drawing/2014/main" id="{80F28DC9-C26A-4D42-8BFA-540BB696E04D}"/>
              </a:ext>
            </a:extLst>
          </p:cNvPr>
          <p:cNvSpPr>
            <a:spLocks noGrp="1"/>
          </p:cNvSpPr>
          <p:nvPr>
            <p:ph type="body" sz="quarter" idx="24" hasCustomPrompt="1"/>
          </p:nvPr>
        </p:nvSpPr>
        <p:spPr>
          <a:xfrm>
            <a:off x="767563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9642AD6D-085C-424D-B340-7731A4F95D4A}"/>
              </a:ext>
            </a:extLst>
          </p:cNvPr>
          <p:cNvSpPr>
            <a:spLocks noGrp="1"/>
          </p:cNvSpPr>
          <p:nvPr>
            <p:ph type="body" sz="quarter" idx="25" hasCustomPrompt="1"/>
          </p:nvPr>
        </p:nvSpPr>
        <p:spPr>
          <a:xfrm>
            <a:off x="767563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3" name="Picture Placeholder 9">
            <a:extLst>
              <a:ext uri="{FF2B5EF4-FFF2-40B4-BE49-F238E27FC236}">
                <a16:creationId xmlns:a16="http://schemas.microsoft.com/office/drawing/2014/main" id="{9CD02B3D-3B05-4CE4-98EF-4772E813751D}"/>
              </a:ext>
            </a:extLst>
          </p:cNvPr>
          <p:cNvSpPr>
            <a:spLocks noGrp="1"/>
          </p:cNvSpPr>
          <p:nvPr>
            <p:ph type="pic" sz="quarter" idx="26" hasCustomPrompt="1"/>
          </p:nvPr>
        </p:nvSpPr>
        <p:spPr>
          <a:xfrm>
            <a:off x="10059471"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24" name="Text Placeholder 10">
            <a:extLst>
              <a:ext uri="{FF2B5EF4-FFF2-40B4-BE49-F238E27FC236}">
                <a16:creationId xmlns:a16="http://schemas.microsoft.com/office/drawing/2014/main" id="{758AF150-35C5-4E99-97F8-798A80E52A7C}"/>
              </a:ext>
            </a:extLst>
          </p:cNvPr>
          <p:cNvSpPr>
            <a:spLocks noGrp="1"/>
          </p:cNvSpPr>
          <p:nvPr>
            <p:ph type="body" sz="quarter" idx="27" hasCustomPrompt="1"/>
          </p:nvPr>
        </p:nvSpPr>
        <p:spPr>
          <a:xfrm>
            <a:off x="9775977"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5" name="Text Placeholder 10">
            <a:extLst>
              <a:ext uri="{FF2B5EF4-FFF2-40B4-BE49-F238E27FC236}">
                <a16:creationId xmlns:a16="http://schemas.microsoft.com/office/drawing/2014/main" id="{B02EB253-A55A-4EC6-A5A8-ABACCF75D015}"/>
              </a:ext>
            </a:extLst>
          </p:cNvPr>
          <p:cNvSpPr>
            <a:spLocks noGrp="1"/>
          </p:cNvSpPr>
          <p:nvPr>
            <p:ph type="body" sz="quarter" idx="28" hasCustomPrompt="1"/>
          </p:nvPr>
        </p:nvSpPr>
        <p:spPr>
          <a:xfrm>
            <a:off x="9775977"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6" name="Picture Placeholder 9">
            <a:extLst>
              <a:ext uri="{FF2B5EF4-FFF2-40B4-BE49-F238E27FC236}">
                <a16:creationId xmlns:a16="http://schemas.microsoft.com/office/drawing/2014/main" id="{1A02BB49-28DB-48E5-8959-D36C9840302C}"/>
              </a:ext>
            </a:extLst>
          </p:cNvPr>
          <p:cNvSpPr>
            <a:spLocks noGrp="1"/>
          </p:cNvSpPr>
          <p:nvPr>
            <p:ph type="pic" sz="quarter" idx="29" hasCustomPrompt="1"/>
          </p:nvPr>
        </p:nvSpPr>
        <p:spPr>
          <a:xfrm>
            <a:off x="375845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27" name="Text Placeholder 10">
            <a:extLst>
              <a:ext uri="{FF2B5EF4-FFF2-40B4-BE49-F238E27FC236}">
                <a16:creationId xmlns:a16="http://schemas.microsoft.com/office/drawing/2014/main" id="{03C6BE33-794C-464D-886A-DB31DC137B0D}"/>
              </a:ext>
            </a:extLst>
          </p:cNvPr>
          <p:cNvSpPr>
            <a:spLocks noGrp="1"/>
          </p:cNvSpPr>
          <p:nvPr>
            <p:ph type="body" sz="quarter" idx="30" hasCustomPrompt="1"/>
          </p:nvPr>
        </p:nvSpPr>
        <p:spPr>
          <a:xfrm>
            <a:off x="347495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8" name="Text Placeholder 10">
            <a:extLst>
              <a:ext uri="{FF2B5EF4-FFF2-40B4-BE49-F238E27FC236}">
                <a16:creationId xmlns:a16="http://schemas.microsoft.com/office/drawing/2014/main" id="{51088B84-C9AE-4E0F-BE0B-7691872F7898}"/>
              </a:ext>
            </a:extLst>
          </p:cNvPr>
          <p:cNvSpPr>
            <a:spLocks noGrp="1"/>
          </p:cNvSpPr>
          <p:nvPr>
            <p:ph type="body" sz="quarter" idx="31" hasCustomPrompt="1"/>
          </p:nvPr>
        </p:nvSpPr>
        <p:spPr>
          <a:xfrm>
            <a:off x="347495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9" name="Picture Placeholder 9">
            <a:extLst>
              <a:ext uri="{FF2B5EF4-FFF2-40B4-BE49-F238E27FC236}">
                <a16:creationId xmlns:a16="http://schemas.microsoft.com/office/drawing/2014/main" id="{EC807298-9742-4D0C-86D4-A25C5ED3069C}"/>
              </a:ext>
            </a:extLst>
          </p:cNvPr>
          <p:cNvSpPr>
            <a:spLocks noGrp="1"/>
          </p:cNvSpPr>
          <p:nvPr>
            <p:ph type="pic" sz="quarter" idx="32" hasCustomPrompt="1"/>
          </p:nvPr>
        </p:nvSpPr>
        <p:spPr>
          <a:xfrm>
            <a:off x="585879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7B94081A-B2B7-439C-B7CA-91A63FB88DF1}"/>
              </a:ext>
            </a:extLst>
          </p:cNvPr>
          <p:cNvSpPr>
            <a:spLocks noGrp="1"/>
          </p:cNvSpPr>
          <p:nvPr>
            <p:ph type="body" sz="quarter" idx="33" hasCustomPrompt="1"/>
          </p:nvPr>
        </p:nvSpPr>
        <p:spPr>
          <a:xfrm>
            <a:off x="557529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1" name="Text Placeholder 10">
            <a:extLst>
              <a:ext uri="{FF2B5EF4-FFF2-40B4-BE49-F238E27FC236}">
                <a16:creationId xmlns:a16="http://schemas.microsoft.com/office/drawing/2014/main" id="{875898E2-098E-4BDE-8BA8-C1D0755D7EB9}"/>
              </a:ext>
            </a:extLst>
          </p:cNvPr>
          <p:cNvSpPr>
            <a:spLocks noGrp="1"/>
          </p:cNvSpPr>
          <p:nvPr>
            <p:ph type="body" sz="quarter" idx="34" hasCustomPrompt="1"/>
          </p:nvPr>
        </p:nvSpPr>
        <p:spPr>
          <a:xfrm>
            <a:off x="557529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2" name="Picture Placeholder 9">
            <a:extLst>
              <a:ext uri="{FF2B5EF4-FFF2-40B4-BE49-F238E27FC236}">
                <a16:creationId xmlns:a16="http://schemas.microsoft.com/office/drawing/2014/main" id="{EEB78526-379C-43C5-ABE7-2F184FC309A1}"/>
              </a:ext>
            </a:extLst>
          </p:cNvPr>
          <p:cNvSpPr>
            <a:spLocks noGrp="1"/>
          </p:cNvSpPr>
          <p:nvPr>
            <p:ph type="pic" sz="quarter" idx="35" hasCustomPrompt="1"/>
          </p:nvPr>
        </p:nvSpPr>
        <p:spPr>
          <a:xfrm>
            <a:off x="795913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3" name="Text Placeholder 10">
            <a:extLst>
              <a:ext uri="{FF2B5EF4-FFF2-40B4-BE49-F238E27FC236}">
                <a16:creationId xmlns:a16="http://schemas.microsoft.com/office/drawing/2014/main" id="{FAA9378E-4336-4D84-9033-052E57D5470C}"/>
              </a:ext>
            </a:extLst>
          </p:cNvPr>
          <p:cNvSpPr>
            <a:spLocks noGrp="1"/>
          </p:cNvSpPr>
          <p:nvPr>
            <p:ph type="body" sz="quarter" idx="36" hasCustomPrompt="1"/>
          </p:nvPr>
        </p:nvSpPr>
        <p:spPr>
          <a:xfrm>
            <a:off x="767563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4" name="Text Placeholder 10">
            <a:extLst>
              <a:ext uri="{FF2B5EF4-FFF2-40B4-BE49-F238E27FC236}">
                <a16:creationId xmlns:a16="http://schemas.microsoft.com/office/drawing/2014/main" id="{4AF0D6AA-392E-489E-8457-370F653057E9}"/>
              </a:ext>
            </a:extLst>
          </p:cNvPr>
          <p:cNvSpPr>
            <a:spLocks noGrp="1"/>
          </p:cNvSpPr>
          <p:nvPr>
            <p:ph type="body" sz="quarter" idx="37" hasCustomPrompt="1"/>
          </p:nvPr>
        </p:nvSpPr>
        <p:spPr>
          <a:xfrm>
            <a:off x="767563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5" name="Picture Placeholder 9">
            <a:extLst>
              <a:ext uri="{FF2B5EF4-FFF2-40B4-BE49-F238E27FC236}">
                <a16:creationId xmlns:a16="http://schemas.microsoft.com/office/drawing/2014/main" id="{515D701A-667D-41D8-B25B-72B088C7E9E4}"/>
              </a:ext>
            </a:extLst>
          </p:cNvPr>
          <p:cNvSpPr>
            <a:spLocks noGrp="1"/>
          </p:cNvSpPr>
          <p:nvPr>
            <p:ph type="pic" sz="quarter" idx="38" hasCustomPrompt="1"/>
          </p:nvPr>
        </p:nvSpPr>
        <p:spPr>
          <a:xfrm>
            <a:off x="10059471"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6" name="Text Placeholder 10">
            <a:extLst>
              <a:ext uri="{FF2B5EF4-FFF2-40B4-BE49-F238E27FC236}">
                <a16:creationId xmlns:a16="http://schemas.microsoft.com/office/drawing/2014/main" id="{D0AB2C67-89B8-459B-BB18-3655BA5AB355}"/>
              </a:ext>
            </a:extLst>
          </p:cNvPr>
          <p:cNvSpPr>
            <a:spLocks noGrp="1"/>
          </p:cNvSpPr>
          <p:nvPr>
            <p:ph type="body" sz="quarter" idx="39" hasCustomPrompt="1"/>
          </p:nvPr>
        </p:nvSpPr>
        <p:spPr>
          <a:xfrm>
            <a:off x="9775977"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88DB254D-C387-4A49-A475-DA300A713177}"/>
              </a:ext>
            </a:extLst>
          </p:cNvPr>
          <p:cNvSpPr>
            <a:spLocks noGrp="1"/>
          </p:cNvSpPr>
          <p:nvPr>
            <p:ph type="body" sz="quarter" idx="40" hasCustomPrompt="1"/>
          </p:nvPr>
        </p:nvSpPr>
        <p:spPr>
          <a:xfrm>
            <a:off x="9775977"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8" name="Title 1">
            <a:extLst>
              <a:ext uri="{FF2B5EF4-FFF2-40B4-BE49-F238E27FC236}">
                <a16:creationId xmlns:a16="http://schemas.microsoft.com/office/drawing/2014/main" id="{3C00339E-E516-47A3-98FD-7904488645B5}"/>
              </a:ext>
            </a:extLst>
          </p:cNvPr>
          <p:cNvSpPr>
            <a:spLocks noGrp="1"/>
          </p:cNvSpPr>
          <p:nvPr>
            <p:ph type="title" hasCustomPrompt="1"/>
          </p:nvPr>
        </p:nvSpPr>
        <p:spPr>
          <a:xfrm rot="16200000">
            <a:off x="332219" y="2746661"/>
            <a:ext cx="4907372" cy="107615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710110303"/>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E516B3E-BF5D-4CBE-AA15-FEAD2B0B9811}"/>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9AC6F15C-2031-4B28-91FF-8532EFEE84D6}"/>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12847681-AA55-4F94-8741-812FB362831F}"/>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26" name="Rectangle 25">
            <a:extLst>
              <a:ext uri="{FF2B5EF4-FFF2-40B4-BE49-F238E27FC236}">
                <a16:creationId xmlns:a16="http://schemas.microsoft.com/office/drawing/2014/main" id="{0FB5880F-F841-4DE6-B266-C373510AF249}"/>
              </a:ext>
            </a:extLst>
          </p:cNvPr>
          <p:cNvSpPr/>
          <p:nvPr userDrawn="1"/>
        </p:nvSpPr>
        <p:spPr>
          <a:xfrm rot="5400000">
            <a:off x="9766385" y="-1006534"/>
            <a:ext cx="972645" cy="39242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8" name="Text Placeholder 10">
            <a:extLst>
              <a:ext uri="{FF2B5EF4-FFF2-40B4-BE49-F238E27FC236}">
                <a16:creationId xmlns:a16="http://schemas.microsoft.com/office/drawing/2014/main" id="{388B7164-58B7-4BB5-998B-0E7F664D9290}"/>
              </a:ext>
            </a:extLst>
          </p:cNvPr>
          <p:cNvSpPr>
            <a:spLocks noGrp="1"/>
          </p:cNvSpPr>
          <p:nvPr>
            <p:ph type="body" sz="quarter" idx="25" hasCustomPrompt="1"/>
          </p:nvPr>
        </p:nvSpPr>
        <p:spPr>
          <a:xfrm rot="16200000">
            <a:off x="562550" y="3063183"/>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29" name="Text Placeholder 10">
            <a:extLst>
              <a:ext uri="{FF2B5EF4-FFF2-40B4-BE49-F238E27FC236}">
                <a16:creationId xmlns:a16="http://schemas.microsoft.com/office/drawing/2014/main" id="{4CB6F5B2-F117-4AD5-9C54-96006D152F19}"/>
              </a:ext>
            </a:extLst>
          </p:cNvPr>
          <p:cNvSpPr>
            <a:spLocks noGrp="1"/>
          </p:cNvSpPr>
          <p:nvPr>
            <p:ph type="body" sz="quarter" idx="26" hasCustomPrompt="1"/>
          </p:nvPr>
        </p:nvSpPr>
        <p:spPr>
          <a:xfrm rot="16200000">
            <a:off x="3226739" y="3063183"/>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0" name="Text Placeholder 10">
            <a:extLst>
              <a:ext uri="{FF2B5EF4-FFF2-40B4-BE49-F238E27FC236}">
                <a16:creationId xmlns:a16="http://schemas.microsoft.com/office/drawing/2014/main" id="{60636773-D205-448C-8DD8-8BBC3AFC2568}"/>
              </a:ext>
            </a:extLst>
          </p:cNvPr>
          <p:cNvSpPr>
            <a:spLocks noGrp="1"/>
          </p:cNvSpPr>
          <p:nvPr>
            <p:ph type="body" sz="quarter" idx="27" hasCustomPrompt="1"/>
          </p:nvPr>
        </p:nvSpPr>
        <p:spPr>
          <a:xfrm rot="16200000">
            <a:off x="5857430" y="3063181"/>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CD4F0A7-B003-44EA-AD28-A4B13CCE892C}"/>
              </a:ext>
            </a:extLst>
          </p:cNvPr>
          <p:cNvSpPr>
            <a:spLocks noGrp="1"/>
          </p:cNvSpPr>
          <p:nvPr>
            <p:ph type="body" sz="quarter" idx="28" hasCustomPrompt="1"/>
          </p:nvPr>
        </p:nvSpPr>
        <p:spPr>
          <a:xfrm rot="16200000">
            <a:off x="8520742" y="3063180"/>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2" name="Text Placeholder 10">
            <a:extLst>
              <a:ext uri="{FF2B5EF4-FFF2-40B4-BE49-F238E27FC236}">
                <a16:creationId xmlns:a16="http://schemas.microsoft.com/office/drawing/2014/main" id="{3CEEA233-6913-4525-8B47-39C2814EEF45}"/>
              </a:ext>
            </a:extLst>
          </p:cNvPr>
          <p:cNvSpPr>
            <a:spLocks noGrp="1"/>
          </p:cNvSpPr>
          <p:nvPr>
            <p:ph type="body" sz="quarter" idx="16" hasCustomPrompt="1"/>
          </p:nvPr>
        </p:nvSpPr>
        <p:spPr>
          <a:xfrm>
            <a:off x="838200"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3" name="Text Placeholder 10">
            <a:extLst>
              <a:ext uri="{FF2B5EF4-FFF2-40B4-BE49-F238E27FC236}">
                <a16:creationId xmlns:a16="http://schemas.microsoft.com/office/drawing/2014/main" id="{718C63E6-2425-4D8D-99C9-99B35F978A8F}"/>
              </a:ext>
            </a:extLst>
          </p:cNvPr>
          <p:cNvSpPr>
            <a:spLocks noGrp="1"/>
          </p:cNvSpPr>
          <p:nvPr>
            <p:ph type="body" sz="quarter" idx="17" hasCustomPrompt="1"/>
          </p:nvPr>
        </p:nvSpPr>
        <p:spPr>
          <a:xfrm>
            <a:off x="838200"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4" name="Text Placeholder 10">
            <a:extLst>
              <a:ext uri="{FF2B5EF4-FFF2-40B4-BE49-F238E27FC236}">
                <a16:creationId xmlns:a16="http://schemas.microsoft.com/office/drawing/2014/main" id="{AEB3CF35-C4EC-42DA-B265-89015DF03501}"/>
              </a:ext>
            </a:extLst>
          </p:cNvPr>
          <p:cNvSpPr>
            <a:spLocks noGrp="1"/>
          </p:cNvSpPr>
          <p:nvPr>
            <p:ph type="body" sz="quarter" idx="29" hasCustomPrompt="1"/>
          </p:nvPr>
        </p:nvSpPr>
        <p:spPr>
          <a:xfrm>
            <a:off x="3536069"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5" name="Text Placeholder 10">
            <a:extLst>
              <a:ext uri="{FF2B5EF4-FFF2-40B4-BE49-F238E27FC236}">
                <a16:creationId xmlns:a16="http://schemas.microsoft.com/office/drawing/2014/main" id="{A1B05A3F-5647-4FA8-AAB1-0438B6F6DD11}"/>
              </a:ext>
            </a:extLst>
          </p:cNvPr>
          <p:cNvSpPr>
            <a:spLocks noGrp="1"/>
          </p:cNvSpPr>
          <p:nvPr>
            <p:ph type="body" sz="quarter" idx="30" hasCustomPrompt="1"/>
          </p:nvPr>
        </p:nvSpPr>
        <p:spPr>
          <a:xfrm>
            <a:off x="3536069"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6" name="Text Placeholder 10">
            <a:extLst>
              <a:ext uri="{FF2B5EF4-FFF2-40B4-BE49-F238E27FC236}">
                <a16:creationId xmlns:a16="http://schemas.microsoft.com/office/drawing/2014/main" id="{67059F7A-88D8-4E2F-A6F4-6CF5F194D54E}"/>
              </a:ext>
            </a:extLst>
          </p:cNvPr>
          <p:cNvSpPr>
            <a:spLocks noGrp="1"/>
          </p:cNvSpPr>
          <p:nvPr>
            <p:ph type="body" sz="quarter" idx="31" hasCustomPrompt="1"/>
          </p:nvPr>
        </p:nvSpPr>
        <p:spPr>
          <a:xfrm>
            <a:off x="6211909"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7" name="Text Placeholder 10">
            <a:extLst>
              <a:ext uri="{FF2B5EF4-FFF2-40B4-BE49-F238E27FC236}">
                <a16:creationId xmlns:a16="http://schemas.microsoft.com/office/drawing/2014/main" id="{CB25228C-31FC-4E25-80B1-8FAD0909BE75}"/>
              </a:ext>
            </a:extLst>
          </p:cNvPr>
          <p:cNvSpPr>
            <a:spLocks noGrp="1"/>
          </p:cNvSpPr>
          <p:nvPr>
            <p:ph type="body" sz="quarter" idx="32" hasCustomPrompt="1"/>
          </p:nvPr>
        </p:nvSpPr>
        <p:spPr>
          <a:xfrm>
            <a:off x="6211909"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8" name="Text Placeholder 10">
            <a:extLst>
              <a:ext uri="{FF2B5EF4-FFF2-40B4-BE49-F238E27FC236}">
                <a16:creationId xmlns:a16="http://schemas.microsoft.com/office/drawing/2014/main" id="{E3BCA350-B685-4ADC-9FC8-231807297673}"/>
              </a:ext>
            </a:extLst>
          </p:cNvPr>
          <p:cNvSpPr>
            <a:spLocks noGrp="1"/>
          </p:cNvSpPr>
          <p:nvPr>
            <p:ph type="body" sz="quarter" idx="33" hasCustomPrompt="1"/>
          </p:nvPr>
        </p:nvSpPr>
        <p:spPr>
          <a:xfrm>
            <a:off x="8904516"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9" name="Text Placeholder 10">
            <a:extLst>
              <a:ext uri="{FF2B5EF4-FFF2-40B4-BE49-F238E27FC236}">
                <a16:creationId xmlns:a16="http://schemas.microsoft.com/office/drawing/2014/main" id="{F75319BC-EF3B-4B55-9663-E04ED5DBC88C}"/>
              </a:ext>
            </a:extLst>
          </p:cNvPr>
          <p:cNvSpPr>
            <a:spLocks noGrp="1"/>
          </p:cNvSpPr>
          <p:nvPr>
            <p:ph type="body" sz="quarter" idx="34" hasCustomPrompt="1"/>
          </p:nvPr>
        </p:nvSpPr>
        <p:spPr>
          <a:xfrm>
            <a:off x="8904516"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19" name="Title 1">
            <a:extLst>
              <a:ext uri="{FF2B5EF4-FFF2-40B4-BE49-F238E27FC236}">
                <a16:creationId xmlns:a16="http://schemas.microsoft.com/office/drawing/2014/main" id="{FE10C144-C9A1-43BD-9C8A-183A065E24FD}"/>
              </a:ext>
            </a:extLst>
          </p:cNvPr>
          <p:cNvSpPr>
            <a:spLocks noGrp="1"/>
          </p:cNvSpPr>
          <p:nvPr>
            <p:ph type="title" hasCustomPrompt="1"/>
          </p:nvPr>
        </p:nvSpPr>
        <p:spPr>
          <a:xfrm>
            <a:off x="5827694" y="658420"/>
            <a:ext cx="3472731" cy="665965"/>
          </a:xfrm>
        </p:spPr>
        <p:txBody>
          <a:bodyPr/>
          <a:lstStyle>
            <a:lvl1pPr algn="r">
              <a:defRPr/>
            </a:lvl1pPr>
          </a:lstStyle>
          <a:p>
            <a:r>
              <a:rPr lang="en-US" dirty="0"/>
              <a:t>Click to add title</a:t>
            </a:r>
          </a:p>
        </p:txBody>
      </p:sp>
    </p:spTree>
    <p:extLst>
      <p:ext uri="{BB962C8B-B14F-4D97-AF65-F5344CB8AC3E}">
        <p14:creationId xmlns:p14="http://schemas.microsoft.com/office/powerpoint/2010/main" val="1786022346"/>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96E7A44-0539-4C8E-ABEB-E56B131C44E7}"/>
              </a:ext>
              <a:ext uri="{C183D7F6-B498-43B3-948B-1728B52AA6E4}">
                <adec:decorative xmlns:adec="http://schemas.microsoft.com/office/drawing/2017/decorative" val="1"/>
              </a:ext>
            </a:extLst>
          </p:cNvPr>
          <p:cNvSpPr/>
          <p:nvPr userDrawn="1"/>
        </p:nvSpPr>
        <p:spPr>
          <a:xfrm>
            <a:off x="6029326" y="2152651"/>
            <a:ext cx="6162674" cy="29098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Picture Placeholder 10">
            <a:extLst>
              <a:ext uri="{FF2B5EF4-FFF2-40B4-BE49-F238E27FC236}">
                <a16:creationId xmlns:a16="http://schemas.microsoft.com/office/drawing/2014/main" id="{200CB7D0-0851-45AD-932F-0A0BD59CCB01}"/>
              </a:ext>
            </a:extLst>
          </p:cNvPr>
          <p:cNvSpPr>
            <a:spLocks noGrp="1"/>
          </p:cNvSpPr>
          <p:nvPr>
            <p:ph type="pic" sz="quarter" idx="13" hasCustomPrompt="1"/>
          </p:nvPr>
        </p:nvSpPr>
        <p:spPr>
          <a:xfrm>
            <a:off x="1" y="466726"/>
            <a:ext cx="6848474" cy="6391274"/>
          </a:xfrm>
          <a:custGeom>
            <a:avLst/>
            <a:gdLst>
              <a:gd name="connsiteX0" fmla="*/ 0 w 6848474"/>
              <a:gd name="connsiteY0" fmla="*/ 0 h 6391274"/>
              <a:gd name="connsiteX1" fmla="*/ 6848474 w 6848474"/>
              <a:gd name="connsiteY1" fmla="*/ 0 h 6391274"/>
              <a:gd name="connsiteX2" fmla="*/ 6848474 w 6848474"/>
              <a:gd name="connsiteY2" fmla="*/ 1685925 h 6391274"/>
              <a:gd name="connsiteX3" fmla="*/ 6029325 w 6848474"/>
              <a:gd name="connsiteY3" fmla="*/ 1685925 h 6391274"/>
              <a:gd name="connsiteX4" fmla="*/ 6029325 w 6848474"/>
              <a:gd name="connsiteY4" fmla="*/ 4595813 h 6391274"/>
              <a:gd name="connsiteX5" fmla="*/ 6848474 w 6848474"/>
              <a:gd name="connsiteY5" fmla="*/ 4595813 h 6391274"/>
              <a:gd name="connsiteX6" fmla="*/ 6848474 w 6848474"/>
              <a:gd name="connsiteY6" fmla="*/ 6391274 h 6391274"/>
              <a:gd name="connsiteX7" fmla="*/ 0 w 6848474"/>
              <a:gd name="connsiteY7" fmla="*/ 6391274 h 639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8474" h="6391274">
                <a:moveTo>
                  <a:pt x="0" y="0"/>
                </a:moveTo>
                <a:lnTo>
                  <a:pt x="6848474" y="0"/>
                </a:lnTo>
                <a:lnTo>
                  <a:pt x="6848474" y="1685925"/>
                </a:lnTo>
                <a:lnTo>
                  <a:pt x="6029325" y="1685925"/>
                </a:lnTo>
                <a:lnTo>
                  <a:pt x="6029325" y="4595813"/>
                </a:lnTo>
                <a:lnTo>
                  <a:pt x="6848474" y="4595813"/>
                </a:lnTo>
                <a:lnTo>
                  <a:pt x="6848474" y="6391274"/>
                </a:lnTo>
                <a:lnTo>
                  <a:pt x="0" y="6391274"/>
                </a:lnTo>
                <a:close/>
              </a:path>
            </a:pathLst>
          </a:custGeom>
        </p:spPr>
        <p:txBody>
          <a:bodyPr wrap="square">
            <a:noAutofit/>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BE0C0B0C-9F99-4C31-993B-EB072ABAD206}"/>
              </a:ext>
            </a:extLst>
          </p:cNvPr>
          <p:cNvSpPr>
            <a:spLocks noGrp="1"/>
          </p:cNvSpPr>
          <p:nvPr>
            <p:ph type="dt" sz="half" idx="10"/>
          </p:nvPr>
        </p:nvSpPr>
        <p:spPr/>
        <p:txBody>
          <a:bodyPr>
            <a:noAutofit/>
          </a:bodyPr>
          <a:lstStyle>
            <a:lvl1pPr>
              <a:defRPr>
                <a:solidFill>
                  <a:schemeClr val="accent1"/>
                </a:solidFill>
              </a:defRPr>
            </a:lvl1pPr>
          </a:lstStyle>
          <a:p>
            <a:r>
              <a:rPr lang="en-US" dirty="0"/>
              <a:t>8/03/20XX</a:t>
            </a:r>
          </a:p>
        </p:txBody>
      </p:sp>
      <p:sp>
        <p:nvSpPr>
          <p:cNvPr id="5" name="Footer Placeholder 4">
            <a:extLst>
              <a:ext uri="{FF2B5EF4-FFF2-40B4-BE49-F238E27FC236}">
                <a16:creationId xmlns:a16="http://schemas.microsoft.com/office/drawing/2014/main" id="{B632CDF4-F0E3-4D07-89C6-5ABCCDDD8726}"/>
              </a:ext>
            </a:extLst>
          </p:cNvPr>
          <p:cNvSpPr>
            <a:spLocks noGrp="1"/>
          </p:cNvSpPr>
          <p:nvPr>
            <p:ph type="ftr" sz="quarter" idx="11"/>
          </p:nvPr>
        </p:nvSpPr>
        <p:spPr/>
        <p:txBody>
          <a:bodyPr>
            <a:noAutofit/>
          </a:bodyPr>
          <a:lstStyle>
            <a:lvl1pPr>
              <a:defRPr>
                <a:solidFill>
                  <a:schemeClr val="accent1"/>
                </a:solidFill>
              </a:defRPr>
            </a:lvl1pPr>
          </a:lstStyle>
          <a:p>
            <a:r>
              <a:rPr lang="en-US" dirty="0"/>
              <a:t>PITCH DECK</a:t>
            </a:r>
          </a:p>
        </p:txBody>
      </p:sp>
      <p:sp>
        <p:nvSpPr>
          <p:cNvPr id="6" name="Slide Number Placeholder 5">
            <a:extLst>
              <a:ext uri="{FF2B5EF4-FFF2-40B4-BE49-F238E27FC236}">
                <a16:creationId xmlns:a16="http://schemas.microsoft.com/office/drawing/2014/main" id="{645BDA5F-715E-4514-9476-437B3EB01335}"/>
              </a:ext>
            </a:extLst>
          </p:cNvPr>
          <p:cNvSpPr>
            <a:spLocks noGrp="1"/>
          </p:cNvSpPr>
          <p:nvPr>
            <p:ph type="sldNum" sz="quarter" idx="12"/>
          </p:nvPr>
        </p:nvSpPr>
        <p:spPr/>
        <p:txBody>
          <a:bodyPr>
            <a:noAutofit/>
          </a:bodyPr>
          <a:lstStyle>
            <a:lvl1pPr>
              <a:defRPr>
                <a:solidFill>
                  <a:schemeClr val="accent1"/>
                </a:solidFill>
              </a:defRPr>
            </a:lvl1pPr>
          </a:lstStyle>
          <a:p>
            <a:fld id="{BF860B6F-2FE3-4DE6-9496-980E987E7466}" type="slidenum">
              <a:rPr lang="en-US" smtClean="0"/>
              <a:pPr/>
              <a:t>‹#›</a:t>
            </a:fld>
            <a:endParaRPr lang="en-US" dirty="0"/>
          </a:p>
        </p:txBody>
      </p:sp>
      <p:sp>
        <p:nvSpPr>
          <p:cNvPr id="9" name="Text Placeholder 8">
            <a:extLst>
              <a:ext uri="{FF2B5EF4-FFF2-40B4-BE49-F238E27FC236}">
                <a16:creationId xmlns:a16="http://schemas.microsoft.com/office/drawing/2014/main" id="{A9D38E0F-D52F-4777-9D68-D30CB3B8C8ED}"/>
              </a:ext>
            </a:extLst>
          </p:cNvPr>
          <p:cNvSpPr>
            <a:spLocks noGrp="1"/>
          </p:cNvSpPr>
          <p:nvPr>
            <p:ph type="body" sz="quarter" idx="14" hasCustomPrompt="1"/>
          </p:nvPr>
        </p:nvSpPr>
        <p:spPr>
          <a:xfrm>
            <a:off x="6524625" y="2624137"/>
            <a:ext cx="5172075" cy="2033588"/>
          </a:xfrm>
        </p:spPr>
        <p:txBody>
          <a:bodyPr>
            <a:noAutofit/>
          </a:bodyPr>
          <a:lstStyle>
            <a:lvl1pPr marL="0" indent="0">
              <a:lnSpc>
                <a:spcPct val="125000"/>
              </a:lnSpc>
              <a:spcBef>
                <a:spcPts val="0"/>
              </a:spcBef>
              <a:buNone/>
              <a:defRPr sz="1600" spc="100" baseline="0">
                <a:solidFill>
                  <a:schemeClr val="bg1"/>
                </a:solidFill>
              </a:defRPr>
            </a:lvl1pPr>
          </a:lstStyle>
          <a:p>
            <a:pPr lvl="0"/>
            <a:r>
              <a:rPr lang="en-US" dirty="0"/>
              <a:t>Click to add text</a:t>
            </a:r>
          </a:p>
        </p:txBody>
      </p:sp>
      <p:sp>
        <p:nvSpPr>
          <p:cNvPr id="13" name="Title 1">
            <a:extLst>
              <a:ext uri="{FF2B5EF4-FFF2-40B4-BE49-F238E27FC236}">
                <a16:creationId xmlns:a16="http://schemas.microsoft.com/office/drawing/2014/main" id="{1E083E92-8775-41F5-A992-0786A4081385}"/>
              </a:ext>
            </a:extLst>
          </p:cNvPr>
          <p:cNvSpPr>
            <a:spLocks noGrp="1"/>
          </p:cNvSpPr>
          <p:nvPr>
            <p:ph type="title" hasCustomPrompt="1"/>
          </p:nvPr>
        </p:nvSpPr>
        <p:spPr>
          <a:xfrm>
            <a:off x="7692272" y="671808"/>
            <a:ext cx="3661528" cy="639192"/>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3276292778"/>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02A0C2-BC21-4E10-B50C-353B8CBD72F0}"/>
              </a:ext>
              <a:ext uri="{C183D7F6-B498-43B3-948B-1728B52AA6E4}">
                <adec:decorative xmlns:adec="http://schemas.microsoft.com/office/drawing/2017/decorative" val="1"/>
              </a:ext>
            </a:extLst>
          </p:cNvPr>
          <p:cNvSpPr/>
          <p:nvPr userDrawn="1"/>
        </p:nvSpPr>
        <p:spPr>
          <a:xfrm>
            <a:off x="514985" y="1057275"/>
            <a:ext cx="6015990" cy="3457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Picture Placeholder 8">
            <a:extLst>
              <a:ext uri="{FF2B5EF4-FFF2-40B4-BE49-F238E27FC236}">
                <a16:creationId xmlns:a16="http://schemas.microsoft.com/office/drawing/2014/main" id="{7B548780-9B3B-47BB-AA7B-928FA50A6A04}"/>
              </a:ext>
            </a:extLst>
          </p:cNvPr>
          <p:cNvSpPr>
            <a:spLocks noGrp="1"/>
          </p:cNvSpPr>
          <p:nvPr>
            <p:ph type="pic" sz="quarter" idx="13" hasCustomPrompt="1"/>
          </p:nvPr>
        </p:nvSpPr>
        <p:spPr>
          <a:xfrm>
            <a:off x="0" y="1057275"/>
            <a:ext cx="12191999" cy="5295900"/>
          </a:xfrm>
          <a:custGeom>
            <a:avLst/>
            <a:gdLst>
              <a:gd name="connsiteX0" fmla="*/ 0 w 12191999"/>
              <a:gd name="connsiteY0" fmla="*/ 0 h 5295900"/>
              <a:gd name="connsiteX1" fmla="*/ 514985 w 12191999"/>
              <a:gd name="connsiteY1" fmla="*/ 0 h 5295900"/>
              <a:gd name="connsiteX2" fmla="*/ 514985 w 12191999"/>
              <a:gd name="connsiteY2" fmla="*/ 3457576 h 5295900"/>
              <a:gd name="connsiteX3" fmla="*/ 6530975 w 12191999"/>
              <a:gd name="connsiteY3" fmla="*/ 3457576 h 5295900"/>
              <a:gd name="connsiteX4" fmla="*/ 6530975 w 12191999"/>
              <a:gd name="connsiteY4" fmla="*/ 0 h 5295900"/>
              <a:gd name="connsiteX5" fmla="*/ 12191999 w 12191999"/>
              <a:gd name="connsiteY5" fmla="*/ 0 h 5295900"/>
              <a:gd name="connsiteX6" fmla="*/ 12191999 w 12191999"/>
              <a:gd name="connsiteY6" fmla="*/ 5295900 h 5295900"/>
              <a:gd name="connsiteX7" fmla="*/ 0 w 12191999"/>
              <a:gd name="connsiteY7" fmla="*/ 5295900 h 52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5295900">
                <a:moveTo>
                  <a:pt x="0" y="0"/>
                </a:moveTo>
                <a:lnTo>
                  <a:pt x="514985" y="0"/>
                </a:lnTo>
                <a:lnTo>
                  <a:pt x="514985" y="3457576"/>
                </a:lnTo>
                <a:lnTo>
                  <a:pt x="6530975" y="3457576"/>
                </a:lnTo>
                <a:lnTo>
                  <a:pt x="6530975" y="0"/>
                </a:lnTo>
                <a:lnTo>
                  <a:pt x="12191999" y="0"/>
                </a:lnTo>
                <a:lnTo>
                  <a:pt x="12191999" y="5295900"/>
                </a:lnTo>
                <a:lnTo>
                  <a:pt x="0" y="5295900"/>
                </a:lnTo>
                <a:close/>
              </a:path>
            </a:pathLst>
          </a:custGeom>
        </p:spPr>
        <p:txBody>
          <a:bodyPr wrap="square">
            <a:noAutofit/>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AB2958E2-130A-401C-B53D-DCC769627964}"/>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E7178FE4-D7D1-40CE-9190-C68702FEDCDB}"/>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F4AC4996-95A4-4EC0-BF6E-7C2FACB7C895}"/>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7" name="Text Placeholder 10">
            <a:extLst>
              <a:ext uri="{FF2B5EF4-FFF2-40B4-BE49-F238E27FC236}">
                <a16:creationId xmlns:a16="http://schemas.microsoft.com/office/drawing/2014/main" id="{6332CD16-89CC-43FA-B7BF-06786B464846}"/>
              </a:ext>
            </a:extLst>
          </p:cNvPr>
          <p:cNvSpPr>
            <a:spLocks noGrp="1"/>
          </p:cNvSpPr>
          <p:nvPr>
            <p:ph type="body" sz="quarter" idx="16" hasCustomPrompt="1"/>
          </p:nvPr>
        </p:nvSpPr>
        <p:spPr>
          <a:xfrm>
            <a:off x="926354" y="1547271"/>
            <a:ext cx="5172932" cy="2581276"/>
          </a:xfrm>
          <a:prstGeom prst="rect">
            <a:avLst/>
          </a:prstGeom>
        </p:spPr>
        <p:txBody>
          <a:bodyPr anchor="t">
            <a:noAutofit/>
          </a:bodyPr>
          <a:lstStyle>
            <a:lvl1pPr marL="0" indent="0" algn="l">
              <a:lnSpc>
                <a:spcPct val="125000"/>
              </a:lnSpc>
              <a:spcBef>
                <a:spcPts val="0"/>
              </a:spcBef>
              <a:buNone/>
              <a:defRPr sz="1600" cap="none" spc="100" baseline="0">
                <a:solidFill>
                  <a:schemeClr val="accent1"/>
                </a:solidFill>
                <a:latin typeface="+mn-lt"/>
              </a:defRPr>
            </a:lvl1pPr>
          </a:lstStyle>
          <a:p>
            <a:pPr lvl="0"/>
            <a:r>
              <a:rPr lang="en-US"/>
              <a:t>Click to add text</a:t>
            </a:r>
          </a:p>
        </p:txBody>
      </p:sp>
      <p:sp>
        <p:nvSpPr>
          <p:cNvPr id="12" name="Title 1">
            <a:extLst>
              <a:ext uri="{FF2B5EF4-FFF2-40B4-BE49-F238E27FC236}">
                <a16:creationId xmlns:a16="http://schemas.microsoft.com/office/drawing/2014/main" id="{127734DB-D9FF-4945-91EF-DB146D8348E3}"/>
              </a:ext>
            </a:extLst>
          </p:cNvPr>
          <p:cNvSpPr>
            <a:spLocks noGrp="1"/>
          </p:cNvSpPr>
          <p:nvPr>
            <p:ph type="title" hasCustomPrompt="1"/>
          </p:nvPr>
        </p:nvSpPr>
        <p:spPr>
          <a:xfrm>
            <a:off x="3082250" y="762308"/>
            <a:ext cx="5783657" cy="665965"/>
          </a:xfrm>
        </p:spPr>
        <p:txBody>
          <a:bodyPr/>
          <a:lstStyle>
            <a:lvl1pPr algn="l">
              <a:defRPr/>
            </a:lvl1pPr>
          </a:lstStyle>
          <a:p>
            <a:r>
              <a:rPr lang="en-US" dirty="0"/>
              <a:t>Click to add title</a:t>
            </a:r>
          </a:p>
        </p:txBody>
      </p:sp>
    </p:spTree>
    <p:extLst>
      <p:ext uri="{BB962C8B-B14F-4D97-AF65-F5344CB8AC3E}">
        <p14:creationId xmlns:p14="http://schemas.microsoft.com/office/powerpoint/2010/main" val="1796990447"/>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FB6A2A-F24A-4E64-A207-404C8CC76697}"/>
              </a:ext>
              <a:ext uri="{C183D7F6-B498-43B3-948B-1728B52AA6E4}">
                <adec:decorative xmlns:adec="http://schemas.microsoft.com/office/drawing/2017/decorative" val="1"/>
              </a:ext>
            </a:extLst>
          </p:cNvPr>
          <p:cNvSpPr/>
          <p:nvPr userDrawn="1"/>
        </p:nvSpPr>
        <p:spPr>
          <a:xfrm>
            <a:off x="8610600" y="2132410"/>
            <a:ext cx="3581400" cy="23169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129E19EA-E986-4004-8C5B-712009E7877E}"/>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13512B16-8A8E-4099-ACE3-946220C6323F}"/>
              </a:ext>
            </a:extLst>
          </p:cNvPr>
          <p:cNvSpPr>
            <a:spLocks noGrp="1"/>
          </p:cNvSpPr>
          <p:nvPr>
            <p:ph type="ftr" sz="quarter" idx="11"/>
          </p:nvPr>
        </p:nvSpPr>
        <p:spPr/>
        <p:txBody>
          <a:bodyPr>
            <a:noAutofit/>
          </a:bodyPr>
          <a:lstStyle>
            <a:lvl1pPr>
              <a:defRPr>
                <a:solidFill>
                  <a:schemeClr val="accent1"/>
                </a:solidFill>
              </a:defRPr>
            </a:lvl1pPr>
          </a:lstStyle>
          <a:p>
            <a:r>
              <a:rPr lang="en-US" dirty="0"/>
              <a:t>PITCH DECK</a:t>
            </a:r>
          </a:p>
        </p:txBody>
      </p:sp>
      <p:sp>
        <p:nvSpPr>
          <p:cNvPr id="5" name="Slide Number Placeholder 4">
            <a:extLst>
              <a:ext uri="{FF2B5EF4-FFF2-40B4-BE49-F238E27FC236}">
                <a16:creationId xmlns:a16="http://schemas.microsoft.com/office/drawing/2014/main" id="{77D8AF2A-C932-41B3-957E-9888020CD9C9}"/>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9" name="Picture Placeholder 8">
            <a:extLst>
              <a:ext uri="{FF2B5EF4-FFF2-40B4-BE49-F238E27FC236}">
                <a16:creationId xmlns:a16="http://schemas.microsoft.com/office/drawing/2014/main" id="{47D0C286-3FF6-4839-AE38-6F404BF05601}"/>
              </a:ext>
            </a:extLst>
          </p:cNvPr>
          <p:cNvSpPr>
            <a:spLocks noGrp="1"/>
          </p:cNvSpPr>
          <p:nvPr>
            <p:ph type="pic" sz="quarter" idx="13" hasCustomPrompt="1"/>
          </p:nvPr>
        </p:nvSpPr>
        <p:spPr>
          <a:xfrm flipH="1">
            <a:off x="1809750" y="466725"/>
            <a:ext cx="7834312" cy="5924550"/>
          </a:xfrm>
          <a:custGeom>
            <a:avLst/>
            <a:gdLst>
              <a:gd name="connsiteX0" fmla="*/ 7834312 w 7834312"/>
              <a:gd name="connsiteY0" fmla="*/ 0 h 5924550"/>
              <a:gd name="connsiteX1" fmla="*/ 0 w 7834312"/>
              <a:gd name="connsiteY1" fmla="*/ 0 h 5924550"/>
              <a:gd name="connsiteX2" fmla="*/ 0 w 7834312"/>
              <a:gd name="connsiteY2" fmla="*/ 1665685 h 5924550"/>
              <a:gd name="connsiteX3" fmla="*/ 1033462 w 7834312"/>
              <a:gd name="connsiteY3" fmla="*/ 1665685 h 5924550"/>
              <a:gd name="connsiteX4" fmla="*/ 1033462 w 7834312"/>
              <a:gd name="connsiteY4" fmla="*/ 3982640 h 5924550"/>
              <a:gd name="connsiteX5" fmla="*/ 0 w 7834312"/>
              <a:gd name="connsiteY5" fmla="*/ 3982640 h 5924550"/>
              <a:gd name="connsiteX6" fmla="*/ 0 w 7834312"/>
              <a:gd name="connsiteY6" fmla="*/ 5924550 h 5924550"/>
              <a:gd name="connsiteX7" fmla="*/ 7834312 w 7834312"/>
              <a:gd name="connsiteY7" fmla="*/ 5924550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4312" h="5924550">
                <a:moveTo>
                  <a:pt x="7834312" y="0"/>
                </a:moveTo>
                <a:lnTo>
                  <a:pt x="0" y="0"/>
                </a:lnTo>
                <a:lnTo>
                  <a:pt x="0" y="1665685"/>
                </a:lnTo>
                <a:lnTo>
                  <a:pt x="1033462" y="1665685"/>
                </a:lnTo>
                <a:lnTo>
                  <a:pt x="1033462" y="3982640"/>
                </a:lnTo>
                <a:lnTo>
                  <a:pt x="0" y="3982640"/>
                </a:lnTo>
                <a:lnTo>
                  <a:pt x="0" y="5924550"/>
                </a:lnTo>
                <a:lnTo>
                  <a:pt x="7834312" y="5924550"/>
                </a:lnTo>
                <a:close/>
              </a:path>
            </a:pathLst>
          </a:custGeom>
        </p:spPr>
        <p:txBody>
          <a:bodyPr wrap="square">
            <a:noAutofit/>
          </a:bodyPr>
          <a:lstStyle>
            <a:lvl1pPr marL="0" indent="0" algn="ctr">
              <a:buNone/>
              <a:defRPr/>
            </a:lvl1pPr>
          </a:lstStyle>
          <a:p>
            <a:r>
              <a:rPr lang="en-US" dirty="0"/>
              <a:t>Click to add photo</a:t>
            </a:r>
          </a:p>
        </p:txBody>
      </p:sp>
      <p:sp>
        <p:nvSpPr>
          <p:cNvPr id="17" name="Text Placeholder 10">
            <a:extLst>
              <a:ext uri="{FF2B5EF4-FFF2-40B4-BE49-F238E27FC236}">
                <a16:creationId xmlns:a16="http://schemas.microsoft.com/office/drawing/2014/main" id="{88038514-112A-4AE2-BA52-286C38492F8D}"/>
              </a:ext>
            </a:extLst>
          </p:cNvPr>
          <p:cNvSpPr>
            <a:spLocks noGrp="1"/>
          </p:cNvSpPr>
          <p:nvPr>
            <p:ph type="body" sz="quarter" idx="16" hasCustomPrompt="1"/>
          </p:nvPr>
        </p:nvSpPr>
        <p:spPr>
          <a:xfrm>
            <a:off x="9210675" y="2579352"/>
            <a:ext cx="2381250" cy="1423068"/>
          </a:xfrm>
          <a:prstGeom prst="rect">
            <a:avLst/>
          </a:prstGeom>
        </p:spPr>
        <p:txBody>
          <a:bodyPr anchor="t">
            <a:noAutofit/>
          </a:bodyPr>
          <a:lstStyle>
            <a:lvl1pPr marL="0" indent="0" algn="l">
              <a:lnSpc>
                <a:spcPct val="125000"/>
              </a:lnSpc>
              <a:spcBef>
                <a:spcPts val="0"/>
              </a:spcBef>
              <a:buNone/>
              <a:defRPr sz="1600" cap="none" spc="100" baseline="0">
                <a:solidFill>
                  <a:schemeClr val="accent6"/>
                </a:solidFill>
                <a:latin typeface="+mn-lt"/>
              </a:defRPr>
            </a:lvl1pPr>
          </a:lstStyle>
          <a:p>
            <a:pPr lvl="0"/>
            <a:r>
              <a:rPr lang="en-US"/>
              <a:t>Click to add text</a:t>
            </a:r>
          </a:p>
        </p:txBody>
      </p:sp>
      <p:sp>
        <p:nvSpPr>
          <p:cNvPr id="11" name="Title 1">
            <a:extLst>
              <a:ext uri="{FF2B5EF4-FFF2-40B4-BE49-F238E27FC236}">
                <a16:creationId xmlns:a16="http://schemas.microsoft.com/office/drawing/2014/main" id="{9C27393D-ACFC-4AC9-93A3-FE24F0D12E57}"/>
              </a:ext>
            </a:extLst>
          </p:cNvPr>
          <p:cNvSpPr>
            <a:spLocks noGrp="1"/>
          </p:cNvSpPr>
          <p:nvPr>
            <p:ph type="title" hasCustomPrompt="1"/>
          </p:nvPr>
        </p:nvSpPr>
        <p:spPr>
          <a:xfrm rot="16200000">
            <a:off x="-1129259" y="3009387"/>
            <a:ext cx="4138612" cy="56299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1016349683"/>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85760CB-267C-4B96-8D93-EA775230543A}"/>
              </a:ext>
            </a:extLst>
          </p:cNvPr>
          <p:cNvSpPr>
            <a:spLocks noGrp="1"/>
          </p:cNvSpPr>
          <p:nvPr>
            <p:ph type="dt" sz="half" idx="10"/>
          </p:nvPr>
        </p:nvSpPr>
        <p:spPr/>
        <p:txBody>
          <a:bodyPr>
            <a:noAutofit/>
          </a:bodyPr>
          <a:lstStyle/>
          <a:p>
            <a:r>
              <a:rPr lang="en-US" dirty="0"/>
              <a:t>8/03/20XX</a:t>
            </a:r>
          </a:p>
        </p:txBody>
      </p:sp>
      <p:sp>
        <p:nvSpPr>
          <p:cNvPr id="5" name="Footer Placeholder 4">
            <a:extLst>
              <a:ext uri="{FF2B5EF4-FFF2-40B4-BE49-F238E27FC236}">
                <a16:creationId xmlns:a16="http://schemas.microsoft.com/office/drawing/2014/main" id="{0D5F8915-ABFD-4CAE-AC61-1E1B2B1C6F04}"/>
              </a:ext>
            </a:extLst>
          </p:cNvPr>
          <p:cNvSpPr>
            <a:spLocks noGrp="1"/>
          </p:cNvSpPr>
          <p:nvPr>
            <p:ph type="ftr" sz="quarter" idx="11"/>
          </p:nvPr>
        </p:nvSpPr>
        <p:spPr/>
        <p:txBody>
          <a:bodyPr>
            <a:noAutofit/>
          </a:bodyPr>
          <a:lstStyle/>
          <a:p>
            <a:r>
              <a:rPr lang="en-US" dirty="0"/>
              <a:t>PITCH DECK</a:t>
            </a:r>
          </a:p>
        </p:txBody>
      </p:sp>
      <p:sp>
        <p:nvSpPr>
          <p:cNvPr id="6" name="Slide Number Placeholder 5">
            <a:extLst>
              <a:ext uri="{FF2B5EF4-FFF2-40B4-BE49-F238E27FC236}">
                <a16:creationId xmlns:a16="http://schemas.microsoft.com/office/drawing/2014/main" id="{27F7218A-692D-4EB0-817E-60AFD432FC84}"/>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9" name="Text Placeholder 10">
            <a:extLst>
              <a:ext uri="{FF2B5EF4-FFF2-40B4-BE49-F238E27FC236}">
                <a16:creationId xmlns:a16="http://schemas.microsoft.com/office/drawing/2014/main" id="{D5A4AB60-E1AB-4239-BFC7-C10A235B18E0}"/>
              </a:ext>
            </a:extLst>
          </p:cNvPr>
          <p:cNvSpPr>
            <a:spLocks noGrp="1"/>
          </p:cNvSpPr>
          <p:nvPr>
            <p:ph type="body" sz="quarter" idx="13" hasCustomPrompt="1"/>
          </p:nvPr>
        </p:nvSpPr>
        <p:spPr>
          <a:xfrm>
            <a:off x="838200" y="2700899"/>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0" name="Text Placeholder 10">
            <a:extLst>
              <a:ext uri="{FF2B5EF4-FFF2-40B4-BE49-F238E27FC236}">
                <a16:creationId xmlns:a16="http://schemas.microsoft.com/office/drawing/2014/main" id="{53300DCB-9114-4ADF-8664-EFDD2C7A6E6A}"/>
              </a:ext>
            </a:extLst>
          </p:cNvPr>
          <p:cNvSpPr>
            <a:spLocks noGrp="1"/>
          </p:cNvSpPr>
          <p:nvPr>
            <p:ph type="body" sz="quarter" idx="17" hasCustomPrompt="1"/>
          </p:nvPr>
        </p:nvSpPr>
        <p:spPr>
          <a:xfrm>
            <a:off x="838200" y="2321396"/>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1" name="Text Placeholder 10">
            <a:extLst>
              <a:ext uri="{FF2B5EF4-FFF2-40B4-BE49-F238E27FC236}">
                <a16:creationId xmlns:a16="http://schemas.microsoft.com/office/drawing/2014/main" id="{6B69E913-93AE-4878-BA45-C2A83F5ACE30}"/>
              </a:ext>
            </a:extLst>
          </p:cNvPr>
          <p:cNvSpPr>
            <a:spLocks noGrp="1"/>
          </p:cNvSpPr>
          <p:nvPr>
            <p:ph type="body" sz="quarter" idx="22" hasCustomPrompt="1"/>
          </p:nvPr>
        </p:nvSpPr>
        <p:spPr>
          <a:xfrm>
            <a:off x="838200" y="4683183"/>
            <a:ext cx="3281555" cy="1067648"/>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EF306DC8-5642-4A13-B67A-9BF5A74DB8BB}"/>
              </a:ext>
            </a:extLst>
          </p:cNvPr>
          <p:cNvSpPr>
            <a:spLocks noGrp="1"/>
          </p:cNvSpPr>
          <p:nvPr>
            <p:ph type="body" sz="quarter" idx="23" hasCustomPrompt="1"/>
          </p:nvPr>
        </p:nvSpPr>
        <p:spPr>
          <a:xfrm>
            <a:off x="838200" y="4303679"/>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3" name="Text Placeholder 10">
            <a:extLst>
              <a:ext uri="{FF2B5EF4-FFF2-40B4-BE49-F238E27FC236}">
                <a16:creationId xmlns:a16="http://schemas.microsoft.com/office/drawing/2014/main" id="{CC0CA179-9852-4BA8-8E7D-8C5F43775EA9}"/>
              </a:ext>
            </a:extLst>
          </p:cNvPr>
          <p:cNvSpPr>
            <a:spLocks noGrp="1"/>
          </p:cNvSpPr>
          <p:nvPr>
            <p:ph type="body" sz="quarter" idx="24" hasCustomPrompt="1"/>
          </p:nvPr>
        </p:nvSpPr>
        <p:spPr>
          <a:xfrm>
            <a:off x="4465159" y="2715236"/>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651735A5-9931-4467-9BBD-D622219F38F6}"/>
              </a:ext>
            </a:extLst>
          </p:cNvPr>
          <p:cNvSpPr>
            <a:spLocks noGrp="1"/>
          </p:cNvSpPr>
          <p:nvPr>
            <p:ph type="body" sz="quarter" idx="25" hasCustomPrompt="1"/>
          </p:nvPr>
        </p:nvSpPr>
        <p:spPr>
          <a:xfrm>
            <a:off x="4465159" y="2335733"/>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75467CBB-A84A-4371-9C2F-3BD7181223E8}"/>
              </a:ext>
            </a:extLst>
          </p:cNvPr>
          <p:cNvSpPr>
            <a:spLocks noGrp="1"/>
          </p:cNvSpPr>
          <p:nvPr>
            <p:ph type="body" sz="quarter" idx="26" hasCustomPrompt="1"/>
          </p:nvPr>
        </p:nvSpPr>
        <p:spPr>
          <a:xfrm>
            <a:off x="4465159" y="4697520"/>
            <a:ext cx="3281555" cy="1067648"/>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5E96B9F0-428C-454F-A050-D0D8E8714281}"/>
              </a:ext>
            </a:extLst>
          </p:cNvPr>
          <p:cNvSpPr>
            <a:spLocks noGrp="1"/>
          </p:cNvSpPr>
          <p:nvPr>
            <p:ph type="body" sz="quarter" idx="27" hasCustomPrompt="1"/>
          </p:nvPr>
        </p:nvSpPr>
        <p:spPr>
          <a:xfrm>
            <a:off x="4465159" y="4318016"/>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7" name="Text Placeholder 10">
            <a:extLst>
              <a:ext uri="{FF2B5EF4-FFF2-40B4-BE49-F238E27FC236}">
                <a16:creationId xmlns:a16="http://schemas.microsoft.com/office/drawing/2014/main" id="{DBEB11F1-0872-4500-8CBB-63D9F6BBAF00}"/>
              </a:ext>
            </a:extLst>
          </p:cNvPr>
          <p:cNvSpPr>
            <a:spLocks noGrp="1"/>
          </p:cNvSpPr>
          <p:nvPr>
            <p:ph type="body" sz="quarter" idx="28" hasCustomPrompt="1"/>
          </p:nvPr>
        </p:nvSpPr>
        <p:spPr>
          <a:xfrm>
            <a:off x="8089832" y="2715236"/>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1D1E8BAA-941F-4D25-92A6-7E9A2C3664CD}"/>
              </a:ext>
            </a:extLst>
          </p:cNvPr>
          <p:cNvSpPr>
            <a:spLocks noGrp="1"/>
          </p:cNvSpPr>
          <p:nvPr>
            <p:ph type="body" sz="quarter" idx="29" hasCustomPrompt="1"/>
          </p:nvPr>
        </p:nvSpPr>
        <p:spPr>
          <a:xfrm>
            <a:off x="8089832" y="2335733"/>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9" name="Rectangle 18">
            <a:extLst>
              <a:ext uri="{FF2B5EF4-FFF2-40B4-BE49-F238E27FC236}">
                <a16:creationId xmlns:a16="http://schemas.microsoft.com/office/drawing/2014/main" id="{9A7E5E59-1A85-4D6C-9DFC-E288DD5ABE98}"/>
              </a:ext>
            </a:extLst>
          </p:cNvPr>
          <p:cNvSpPr/>
          <p:nvPr userDrawn="1"/>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67B2D7D-08A6-4C69-B43C-2288E5BBDAEA}"/>
              </a:ext>
            </a:extLst>
          </p:cNvPr>
          <p:cNvSpPr>
            <a:spLocks noGrp="1"/>
          </p:cNvSpPr>
          <p:nvPr>
            <p:ph type="title" hasCustomPrompt="1"/>
          </p:nvPr>
        </p:nvSpPr>
        <p:spPr>
          <a:xfrm>
            <a:off x="2891574" y="658420"/>
            <a:ext cx="6408851" cy="665965"/>
          </a:xfrm>
        </p:spPr>
        <p:txBody>
          <a:bodyPr/>
          <a:lstStyle>
            <a:lvl1pPr algn="r">
              <a:defRPr/>
            </a:lvl1pPr>
          </a:lstStyle>
          <a:p>
            <a:r>
              <a:rPr lang="en-US" dirty="0"/>
              <a:t>Click to add title</a:t>
            </a:r>
          </a:p>
        </p:txBody>
      </p:sp>
    </p:spTree>
    <p:extLst>
      <p:ext uri="{BB962C8B-B14F-4D97-AF65-F5344CB8AC3E}">
        <p14:creationId xmlns:p14="http://schemas.microsoft.com/office/powerpoint/2010/main" val="2569177824"/>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CFDE121-67A1-407B-A6E2-D5B255A4F712}"/>
              </a:ext>
            </a:extLst>
          </p:cNvPr>
          <p:cNvSpPr/>
          <p:nvPr userDrawn="1"/>
        </p:nvSpPr>
        <p:spPr>
          <a:xfrm>
            <a:off x="1282168" y="0"/>
            <a:ext cx="1855263" cy="44599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F45C2B05-C32D-4F66-8BDA-0F4824844CE9}"/>
              </a:ext>
            </a:extLst>
          </p:cNvPr>
          <p:cNvSpPr>
            <a:spLocks noGrp="1"/>
          </p:cNvSpPr>
          <p:nvPr>
            <p:ph type="title" hasCustomPrompt="1"/>
          </p:nvPr>
        </p:nvSpPr>
        <p:spPr>
          <a:xfrm rot="16200000">
            <a:off x="575672" y="4121035"/>
            <a:ext cx="3337712" cy="639195"/>
          </a:xfrm>
        </p:spPr>
        <p:txBody>
          <a:bodyPr/>
          <a:lstStyle>
            <a:lvl1pPr algn="r">
              <a:defRPr/>
            </a:lvl1pPr>
          </a:lstStyle>
          <a:p>
            <a:r>
              <a:rPr lang="en-US" dirty="0"/>
              <a:t>Click to add title</a:t>
            </a:r>
          </a:p>
        </p:txBody>
      </p:sp>
      <p:sp>
        <p:nvSpPr>
          <p:cNvPr id="4" name="Picture Placeholder 3">
            <a:extLst>
              <a:ext uri="{FF2B5EF4-FFF2-40B4-BE49-F238E27FC236}">
                <a16:creationId xmlns:a16="http://schemas.microsoft.com/office/drawing/2014/main" id="{67AE0851-B0C9-475B-8AD9-7C6A141FDDE0}"/>
              </a:ext>
            </a:extLst>
          </p:cNvPr>
          <p:cNvSpPr>
            <a:spLocks noGrp="1"/>
          </p:cNvSpPr>
          <p:nvPr>
            <p:ph type="pic" sz="quarter" idx="21"/>
          </p:nvPr>
        </p:nvSpPr>
        <p:spPr>
          <a:xfrm>
            <a:off x="4414645" y="758825"/>
            <a:ext cx="599148" cy="600075"/>
          </a:xfrm>
        </p:spPr>
        <p:txBody>
          <a:bodyPr anchor="ctr"/>
          <a:lstStyle>
            <a:lvl1pPr marL="0" indent="0" algn="ctr">
              <a:buNone/>
              <a:defRPr sz="1000"/>
            </a:lvl1pPr>
          </a:lstStyle>
          <a:p>
            <a:r>
              <a:rPr lang="en-US"/>
              <a:t>Click icon to add picture</a:t>
            </a:r>
            <a:endParaRPr lang="en-US" dirty="0"/>
          </a:p>
        </p:txBody>
      </p:sp>
      <p:sp>
        <p:nvSpPr>
          <p:cNvPr id="12" name="Text Placeholder 10">
            <a:extLst>
              <a:ext uri="{FF2B5EF4-FFF2-40B4-BE49-F238E27FC236}">
                <a16:creationId xmlns:a16="http://schemas.microsoft.com/office/drawing/2014/main" id="{32254E01-FD47-43F3-A74C-720A0EA4C249}"/>
              </a:ext>
            </a:extLst>
          </p:cNvPr>
          <p:cNvSpPr>
            <a:spLocks noGrp="1"/>
          </p:cNvSpPr>
          <p:nvPr>
            <p:ph type="body" sz="quarter" idx="17" hasCustomPrompt="1"/>
          </p:nvPr>
        </p:nvSpPr>
        <p:spPr>
          <a:xfrm>
            <a:off x="4414645" y="1388209"/>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8" name="Text Placeholder 10">
            <a:extLst>
              <a:ext uri="{FF2B5EF4-FFF2-40B4-BE49-F238E27FC236}">
                <a16:creationId xmlns:a16="http://schemas.microsoft.com/office/drawing/2014/main" id="{9B911B77-02F4-42D2-8639-A3F7EAFB71EC}"/>
              </a:ext>
            </a:extLst>
          </p:cNvPr>
          <p:cNvSpPr>
            <a:spLocks noGrp="1"/>
          </p:cNvSpPr>
          <p:nvPr>
            <p:ph type="body" sz="quarter" idx="13" hasCustomPrompt="1"/>
          </p:nvPr>
        </p:nvSpPr>
        <p:spPr>
          <a:xfrm>
            <a:off x="4414645" y="1767713"/>
            <a:ext cx="3281555" cy="1125740"/>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2" name="Picture Placeholder 3">
            <a:extLst>
              <a:ext uri="{FF2B5EF4-FFF2-40B4-BE49-F238E27FC236}">
                <a16:creationId xmlns:a16="http://schemas.microsoft.com/office/drawing/2014/main" id="{0FBF118A-5599-4A55-9939-8075D74851A3}"/>
              </a:ext>
            </a:extLst>
          </p:cNvPr>
          <p:cNvSpPr>
            <a:spLocks noGrp="1"/>
          </p:cNvSpPr>
          <p:nvPr>
            <p:ph type="pic" sz="quarter" idx="22"/>
          </p:nvPr>
        </p:nvSpPr>
        <p:spPr>
          <a:xfrm>
            <a:off x="4414645" y="3251858"/>
            <a:ext cx="599148" cy="600075"/>
          </a:xfrm>
        </p:spPr>
        <p:txBody>
          <a:bodyPr anchor="ctr"/>
          <a:lstStyle>
            <a:lvl1pPr marL="0" indent="0" algn="ctr">
              <a:buNone/>
              <a:defRPr sz="1000"/>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066BB17E-99F0-43A3-99AA-F928695311F6}"/>
              </a:ext>
            </a:extLst>
          </p:cNvPr>
          <p:cNvSpPr>
            <a:spLocks noGrp="1"/>
          </p:cNvSpPr>
          <p:nvPr>
            <p:ph type="body" sz="quarter" idx="19" hasCustomPrompt="1"/>
          </p:nvPr>
        </p:nvSpPr>
        <p:spPr>
          <a:xfrm>
            <a:off x="4414645" y="3866925"/>
            <a:ext cx="3281555" cy="428891"/>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0" name="Text Placeholder 10">
            <a:extLst>
              <a:ext uri="{FF2B5EF4-FFF2-40B4-BE49-F238E27FC236}">
                <a16:creationId xmlns:a16="http://schemas.microsoft.com/office/drawing/2014/main" id="{934F74CA-3E2F-4F3A-BE25-F8D9572179A2}"/>
              </a:ext>
            </a:extLst>
          </p:cNvPr>
          <p:cNvSpPr>
            <a:spLocks noGrp="1"/>
          </p:cNvSpPr>
          <p:nvPr>
            <p:ph type="body" sz="quarter" idx="15" hasCustomPrompt="1"/>
          </p:nvPr>
        </p:nvSpPr>
        <p:spPr>
          <a:xfrm>
            <a:off x="4414645" y="4248925"/>
            <a:ext cx="3281555" cy="1429216"/>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7" name="Picture Placeholder 3">
            <a:extLst>
              <a:ext uri="{FF2B5EF4-FFF2-40B4-BE49-F238E27FC236}">
                <a16:creationId xmlns:a16="http://schemas.microsoft.com/office/drawing/2014/main" id="{B5A383D6-9A09-46E4-8DD5-684C3B04E152}"/>
              </a:ext>
            </a:extLst>
          </p:cNvPr>
          <p:cNvSpPr>
            <a:spLocks noGrp="1"/>
          </p:cNvSpPr>
          <p:nvPr>
            <p:ph type="pic" sz="quarter" idx="24"/>
          </p:nvPr>
        </p:nvSpPr>
        <p:spPr>
          <a:xfrm>
            <a:off x="8077157" y="773142"/>
            <a:ext cx="599148" cy="600075"/>
          </a:xfrm>
        </p:spPr>
        <p:txBody>
          <a:bodyPr anchor="ctr"/>
          <a:lstStyle>
            <a:lvl1pPr marL="0" indent="0" algn="ctr">
              <a:buNone/>
              <a:defRPr sz="1000"/>
            </a:lvl1pPr>
          </a:lstStyle>
          <a:p>
            <a:r>
              <a:rPr lang="en-US"/>
              <a:t>Click icon to add picture</a:t>
            </a:r>
            <a:endParaRPr lang="en-US" dirty="0"/>
          </a:p>
        </p:txBody>
      </p:sp>
      <p:sp>
        <p:nvSpPr>
          <p:cNvPr id="13" name="Text Placeholder 10">
            <a:extLst>
              <a:ext uri="{FF2B5EF4-FFF2-40B4-BE49-F238E27FC236}">
                <a16:creationId xmlns:a16="http://schemas.microsoft.com/office/drawing/2014/main" id="{76D712C8-D0F1-407A-AAC4-D86C1FDDCDCF}"/>
              </a:ext>
            </a:extLst>
          </p:cNvPr>
          <p:cNvSpPr>
            <a:spLocks noGrp="1"/>
          </p:cNvSpPr>
          <p:nvPr>
            <p:ph type="body" sz="quarter" idx="18" hasCustomPrompt="1"/>
          </p:nvPr>
        </p:nvSpPr>
        <p:spPr>
          <a:xfrm>
            <a:off x="8072244" y="1388209"/>
            <a:ext cx="3281556"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9" name="Text Placeholder 10">
            <a:extLst>
              <a:ext uri="{FF2B5EF4-FFF2-40B4-BE49-F238E27FC236}">
                <a16:creationId xmlns:a16="http://schemas.microsoft.com/office/drawing/2014/main" id="{41C731A4-58E7-4726-BFC7-23260BCD624E}"/>
              </a:ext>
            </a:extLst>
          </p:cNvPr>
          <p:cNvSpPr>
            <a:spLocks noGrp="1"/>
          </p:cNvSpPr>
          <p:nvPr>
            <p:ph type="body" sz="quarter" idx="14" hasCustomPrompt="1"/>
          </p:nvPr>
        </p:nvSpPr>
        <p:spPr>
          <a:xfrm>
            <a:off x="8072244" y="1767713"/>
            <a:ext cx="3281556" cy="1125740"/>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6" name="Picture Placeholder 3">
            <a:extLst>
              <a:ext uri="{FF2B5EF4-FFF2-40B4-BE49-F238E27FC236}">
                <a16:creationId xmlns:a16="http://schemas.microsoft.com/office/drawing/2014/main" id="{533CF28F-2EF0-4DE6-AD35-043AAA87EEC1}"/>
              </a:ext>
            </a:extLst>
          </p:cNvPr>
          <p:cNvSpPr>
            <a:spLocks noGrp="1"/>
          </p:cNvSpPr>
          <p:nvPr>
            <p:ph type="pic" sz="quarter" idx="23"/>
          </p:nvPr>
        </p:nvSpPr>
        <p:spPr>
          <a:xfrm>
            <a:off x="8072244" y="3237794"/>
            <a:ext cx="599148" cy="600075"/>
          </a:xfrm>
        </p:spPr>
        <p:txBody>
          <a:bodyPr anchor="ctr"/>
          <a:lstStyle>
            <a:lvl1pPr marL="0" indent="0" algn="ctr">
              <a:buNone/>
              <a:defRPr sz="1000"/>
            </a:lvl1pPr>
          </a:lstStyle>
          <a:p>
            <a:r>
              <a:rPr lang="en-US"/>
              <a:t>Click icon to add picture</a:t>
            </a:r>
            <a:endParaRPr lang="en-US" dirty="0"/>
          </a:p>
        </p:txBody>
      </p:sp>
      <p:sp>
        <p:nvSpPr>
          <p:cNvPr id="15" name="Text Placeholder 10">
            <a:extLst>
              <a:ext uri="{FF2B5EF4-FFF2-40B4-BE49-F238E27FC236}">
                <a16:creationId xmlns:a16="http://schemas.microsoft.com/office/drawing/2014/main" id="{098ABB59-CA95-470C-A29D-627B16E69E8E}"/>
              </a:ext>
            </a:extLst>
          </p:cNvPr>
          <p:cNvSpPr>
            <a:spLocks noGrp="1"/>
          </p:cNvSpPr>
          <p:nvPr>
            <p:ph type="body" sz="quarter" idx="20" hasCustomPrompt="1"/>
          </p:nvPr>
        </p:nvSpPr>
        <p:spPr>
          <a:xfrm>
            <a:off x="8072244" y="3866925"/>
            <a:ext cx="3281556" cy="428891"/>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1" name="Text Placeholder 10">
            <a:extLst>
              <a:ext uri="{FF2B5EF4-FFF2-40B4-BE49-F238E27FC236}">
                <a16:creationId xmlns:a16="http://schemas.microsoft.com/office/drawing/2014/main" id="{FB571488-55CE-40DF-84B6-A5166E2BEF92}"/>
              </a:ext>
            </a:extLst>
          </p:cNvPr>
          <p:cNvSpPr>
            <a:spLocks noGrp="1"/>
          </p:cNvSpPr>
          <p:nvPr>
            <p:ph type="body" sz="quarter" idx="16" hasCustomPrompt="1"/>
          </p:nvPr>
        </p:nvSpPr>
        <p:spPr>
          <a:xfrm>
            <a:off x="8072244" y="4248925"/>
            <a:ext cx="3281556" cy="1429216"/>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E7D15CF3-8EFD-40BC-B749-25F401BC162C}"/>
              </a:ext>
            </a:extLst>
          </p:cNvPr>
          <p:cNvSpPr>
            <a:spLocks noGrp="1"/>
          </p:cNvSpPr>
          <p:nvPr>
            <p:ph type="dt" sz="half" idx="10"/>
          </p:nvPr>
        </p:nvSpPr>
        <p:spPr/>
        <p:txBody>
          <a:bodyPr>
            <a:noAutofit/>
          </a:bodyPr>
          <a:lstStyle/>
          <a:p>
            <a:r>
              <a:rPr lang="en-US" dirty="0"/>
              <a:t>8/03/20XX</a:t>
            </a:r>
          </a:p>
        </p:txBody>
      </p:sp>
      <p:sp>
        <p:nvSpPr>
          <p:cNvPr id="6" name="Footer Placeholder 5">
            <a:extLst>
              <a:ext uri="{FF2B5EF4-FFF2-40B4-BE49-F238E27FC236}">
                <a16:creationId xmlns:a16="http://schemas.microsoft.com/office/drawing/2014/main" id="{8A1DB08D-5054-4577-AA1B-BA9D87CF8BD2}"/>
              </a:ext>
            </a:extLst>
          </p:cNvPr>
          <p:cNvSpPr>
            <a:spLocks noGrp="1"/>
          </p:cNvSpPr>
          <p:nvPr>
            <p:ph type="ftr" sz="quarter" idx="11"/>
          </p:nvPr>
        </p:nvSpPr>
        <p:spPr/>
        <p:txBody>
          <a:bodyPr>
            <a:noAutofit/>
          </a:bodyPr>
          <a:lstStyle/>
          <a:p>
            <a:r>
              <a:rPr lang="en-US" dirty="0"/>
              <a:t>PITCH DECK</a:t>
            </a:r>
          </a:p>
        </p:txBody>
      </p:sp>
      <p:sp>
        <p:nvSpPr>
          <p:cNvPr id="7" name="Slide Number Placeholder 6">
            <a:extLst>
              <a:ext uri="{FF2B5EF4-FFF2-40B4-BE49-F238E27FC236}">
                <a16:creationId xmlns:a16="http://schemas.microsoft.com/office/drawing/2014/main" id="{9FEF9931-2A77-46BF-822E-D503CEAF6E2C}"/>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Tree>
    <p:extLst>
      <p:ext uri="{BB962C8B-B14F-4D97-AF65-F5344CB8AC3E}">
        <p14:creationId xmlns:p14="http://schemas.microsoft.com/office/powerpoint/2010/main" val="641616399"/>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693F3E0E-712E-4821-A89E-6727BD3825A0}"/>
              </a:ext>
            </a:extLst>
          </p:cNvPr>
          <p:cNvSpPr>
            <a:spLocks noGrp="1"/>
          </p:cNvSpPr>
          <p:nvPr>
            <p:ph type="pic" sz="quarter" idx="16" hasCustomPrompt="1"/>
          </p:nvPr>
        </p:nvSpPr>
        <p:spPr>
          <a:xfrm>
            <a:off x="0" y="466725"/>
            <a:ext cx="4858139" cy="5924550"/>
          </a:xfrm>
        </p:spPr>
        <p:txBody>
          <a:bodyPr>
            <a:noAutofit/>
          </a:bodyPr>
          <a:lstStyle>
            <a:lvl1pPr marL="0" indent="0" algn="ctr">
              <a:buNone/>
              <a:defRPr/>
            </a:lvl1pPr>
          </a:lstStyle>
          <a:p>
            <a:r>
              <a:rPr lang="en-US" dirty="0"/>
              <a:t>Click to add photo</a:t>
            </a:r>
          </a:p>
        </p:txBody>
      </p:sp>
      <p:sp>
        <p:nvSpPr>
          <p:cNvPr id="7" name="Date Placeholder 6">
            <a:extLst>
              <a:ext uri="{FF2B5EF4-FFF2-40B4-BE49-F238E27FC236}">
                <a16:creationId xmlns:a16="http://schemas.microsoft.com/office/drawing/2014/main" id="{394311D2-47FE-44C1-9B1C-179CAA338029}"/>
              </a:ext>
            </a:extLst>
          </p:cNvPr>
          <p:cNvSpPr>
            <a:spLocks noGrp="1"/>
          </p:cNvSpPr>
          <p:nvPr>
            <p:ph type="dt" sz="half" idx="10"/>
          </p:nvPr>
        </p:nvSpPr>
        <p:spPr/>
        <p:txBody>
          <a:bodyPr>
            <a:noAutofit/>
          </a:bodyPr>
          <a:lstStyle>
            <a:lvl1pPr>
              <a:defRPr>
                <a:solidFill>
                  <a:schemeClr val="bg2">
                    <a:lumMod val="50000"/>
                  </a:schemeClr>
                </a:solidFill>
              </a:defRPr>
            </a:lvl1pPr>
          </a:lstStyle>
          <a:p>
            <a:r>
              <a:rPr lang="en-US" dirty="0"/>
              <a:t>8/03/20XX</a:t>
            </a:r>
          </a:p>
        </p:txBody>
      </p:sp>
      <p:sp>
        <p:nvSpPr>
          <p:cNvPr id="8" name="Footer Placeholder 7">
            <a:extLst>
              <a:ext uri="{FF2B5EF4-FFF2-40B4-BE49-F238E27FC236}">
                <a16:creationId xmlns:a16="http://schemas.microsoft.com/office/drawing/2014/main" id="{6EDFF648-B296-4801-91A9-A6868BFA7F63}"/>
              </a:ext>
            </a:extLst>
          </p:cNvPr>
          <p:cNvSpPr>
            <a:spLocks noGrp="1"/>
          </p:cNvSpPr>
          <p:nvPr>
            <p:ph type="ftr" sz="quarter" idx="11"/>
          </p:nvPr>
        </p:nvSpPr>
        <p:spPr/>
        <p:txBody>
          <a:bodyPr>
            <a:noAutofit/>
          </a:bodyPr>
          <a:lstStyle>
            <a:lvl1pPr>
              <a:defRPr>
                <a:solidFill>
                  <a:schemeClr val="bg2">
                    <a:lumMod val="50000"/>
                  </a:schemeClr>
                </a:solidFill>
              </a:defRPr>
            </a:lvl1pPr>
          </a:lstStyle>
          <a:p>
            <a:r>
              <a:rPr lang="en-US" dirty="0"/>
              <a:t>PITCH DECK</a:t>
            </a:r>
          </a:p>
        </p:txBody>
      </p:sp>
      <p:sp>
        <p:nvSpPr>
          <p:cNvPr id="9" name="Slide Number Placeholder 8">
            <a:extLst>
              <a:ext uri="{FF2B5EF4-FFF2-40B4-BE49-F238E27FC236}">
                <a16:creationId xmlns:a16="http://schemas.microsoft.com/office/drawing/2014/main" id="{7364D7C8-0561-4530-BCD5-AB0BB1977A4F}"/>
              </a:ext>
            </a:extLst>
          </p:cNvPr>
          <p:cNvSpPr>
            <a:spLocks noGrp="1"/>
          </p:cNvSpPr>
          <p:nvPr>
            <p:ph type="sldNum" sz="quarter" idx="12"/>
          </p:nvPr>
        </p:nvSpPr>
        <p:spPr/>
        <p:txBody>
          <a:bodyPr>
            <a:noAutofit/>
          </a:bodyPr>
          <a:lstStyle>
            <a:lvl1pPr>
              <a:defRPr>
                <a:solidFill>
                  <a:schemeClr val="bg2">
                    <a:lumMod val="50000"/>
                  </a:schemeClr>
                </a:solidFill>
              </a:defRPr>
            </a:lvl1pPr>
          </a:lstStyle>
          <a:p>
            <a:fld id="{BF860B6F-2FE3-4DE6-9496-980E987E7466}" type="slidenum">
              <a:rPr lang="en-US" smtClean="0"/>
              <a:pPr/>
              <a:t>‹#›</a:t>
            </a:fld>
            <a:endParaRPr lang="en-US" dirty="0"/>
          </a:p>
        </p:txBody>
      </p:sp>
      <p:sp>
        <p:nvSpPr>
          <p:cNvPr id="10" name="Text Placeholder 10">
            <a:extLst>
              <a:ext uri="{FF2B5EF4-FFF2-40B4-BE49-F238E27FC236}">
                <a16:creationId xmlns:a16="http://schemas.microsoft.com/office/drawing/2014/main" id="{B50F7E33-83E1-4951-9CEC-14866D6A3C44}"/>
              </a:ext>
            </a:extLst>
          </p:cNvPr>
          <p:cNvSpPr>
            <a:spLocks noGrp="1"/>
          </p:cNvSpPr>
          <p:nvPr>
            <p:ph type="body" sz="quarter" idx="13" hasCustomPrompt="1"/>
          </p:nvPr>
        </p:nvSpPr>
        <p:spPr>
          <a:xfrm>
            <a:off x="5598135" y="2759613"/>
            <a:ext cx="2824355"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4F01B4AA-8A2C-488B-A306-BC09BA1C66A5}"/>
              </a:ext>
            </a:extLst>
          </p:cNvPr>
          <p:cNvSpPr>
            <a:spLocks noGrp="1"/>
          </p:cNvSpPr>
          <p:nvPr>
            <p:ph type="body" sz="quarter" idx="17" hasCustomPrompt="1"/>
          </p:nvPr>
        </p:nvSpPr>
        <p:spPr>
          <a:xfrm>
            <a:off x="5598135" y="2176946"/>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C79840D9-3F3D-4DFB-9592-867BB8CA12E3}"/>
              </a:ext>
            </a:extLst>
          </p:cNvPr>
          <p:cNvSpPr>
            <a:spLocks noGrp="1"/>
          </p:cNvSpPr>
          <p:nvPr>
            <p:ph type="body" sz="quarter" idx="18" hasCustomPrompt="1"/>
          </p:nvPr>
        </p:nvSpPr>
        <p:spPr>
          <a:xfrm>
            <a:off x="8845966" y="2759613"/>
            <a:ext cx="2595758"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32DFBC7C-0887-40D8-93DA-CBE9F58B1CBD}"/>
              </a:ext>
            </a:extLst>
          </p:cNvPr>
          <p:cNvSpPr>
            <a:spLocks noGrp="1"/>
          </p:cNvSpPr>
          <p:nvPr>
            <p:ph type="body" sz="quarter" idx="19" hasCustomPrompt="1"/>
          </p:nvPr>
        </p:nvSpPr>
        <p:spPr>
          <a:xfrm>
            <a:off x="8845966" y="2176946"/>
            <a:ext cx="2595758"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4" name="Text Placeholder 10">
            <a:extLst>
              <a:ext uri="{FF2B5EF4-FFF2-40B4-BE49-F238E27FC236}">
                <a16:creationId xmlns:a16="http://schemas.microsoft.com/office/drawing/2014/main" id="{C3C60B52-4450-4317-A5DF-A3E617C12A21}"/>
              </a:ext>
            </a:extLst>
          </p:cNvPr>
          <p:cNvSpPr>
            <a:spLocks noGrp="1"/>
          </p:cNvSpPr>
          <p:nvPr>
            <p:ph type="body" sz="quarter" idx="20" hasCustomPrompt="1"/>
          </p:nvPr>
        </p:nvSpPr>
        <p:spPr>
          <a:xfrm>
            <a:off x="5598135" y="4712146"/>
            <a:ext cx="2824355"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5" name="Text Placeholder 10">
            <a:extLst>
              <a:ext uri="{FF2B5EF4-FFF2-40B4-BE49-F238E27FC236}">
                <a16:creationId xmlns:a16="http://schemas.microsoft.com/office/drawing/2014/main" id="{75F1DE6B-CBDA-40EB-A055-4FDC09ACC656}"/>
              </a:ext>
            </a:extLst>
          </p:cNvPr>
          <p:cNvSpPr>
            <a:spLocks noGrp="1"/>
          </p:cNvSpPr>
          <p:nvPr>
            <p:ph type="body" sz="quarter" idx="21" hasCustomPrompt="1"/>
          </p:nvPr>
        </p:nvSpPr>
        <p:spPr>
          <a:xfrm>
            <a:off x="5598135" y="4129479"/>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6" name="Text Placeholder 10">
            <a:extLst>
              <a:ext uri="{FF2B5EF4-FFF2-40B4-BE49-F238E27FC236}">
                <a16:creationId xmlns:a16="http://schemas.microsoft.com/office/drawing/2014/main" id="{A9593E99-8D88-45AD-83AF-7F7F9AB6930E}"/>
              </a:ext>
            </a:extLst>
          </p:cNvPr>
          <p:cNvSpPr>
            <a:spLocks noGrp="1"/>
          </p:cNvSpPr>
          <p:nvPr>
            <p:ph type="body" sz="quarter" idx="22" hasCustomPrompt="1"/>
          </p:nvPr>
        </p:nvSpPr>
        <p:spPr>
          <a:xfrm>
            <a:off x="8845966" y="4712146"/>
            <a:ext cx="2595758"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D95823CC-CA7F-4F5B-B442-48A39696933C}"/>
              </a:ext>
            </a:extLst>
          </p:cNvPr>
          <p:cNvSpPr>
            <a:spLocks noGrp="1"/>
          </p:cNvSpPr>
          <p:nvPr>
            <p:ph type="body" sz="quarter" idx="23" hasCustomPrompt="1"/>
          </p:nvPr>
        </p:nvSpPr>
        <p:spPr>
          <a:xfrm>
            <a:off x="8845966" y="4129479"/>
            <a:ext cx="2595758"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38F87501-8949-4796-90C5-50D20B54AAF9}"/>
              </a:ext>
            </a:extLst>
          </p:cNvPr>
          <p:cNvSpPr>
            <a:spLocks noGrp="1"/>
          </p:cNvSpPr>
          <p:nvPr>
            <p:ph type="title"/>
          </p:nvPr>
        </p:nvSpPr>
        <p:spPr>
          <a:xfrm>
            <a:off x="5586411" y="941112"/>
            <a:ext cx="6074545" cy="639192"/>
          </a:xfrm>
        </p:spPr>
        <p:txBody>
          <a:bodyPr/>
          <a:lstStyle/>
          <a:p>
            <a:r>
              <a:rPr lang="en-US"/>
              <a:t>Click to edit Master title style</a:t>
            </a:r>
            <a:endParaRPr lang="en-US" dirty="0"/>
          </a:p>
        </p:txBody>
      </p:sp>
    </p:spTree>
    <p:extLst>
      <p:ext uri="{BB962C8B-B14F-4D97-AF65-F5344CB8AC3E}">
        <p14:creationId xmlns:p14="http://schemas.microsoft.com/office/powerpoint/2010/main" val="3983367279"/>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70A3F71-78A0-4742-B701-4A1489F5A7CD}"/>
              </a:ext>
              <a:ext uri="{C183D7F6-B498-43B3-948B-1728B52AA6E4}">
                <adec:decorative xmlns:adec="http://schemas.microsoft.com/office/drawing/2017/decorative" val="1"/>
              </a:ext>
            </a:extLst>
          </p:cNvPr>
          <p:cNvSpPr/>
          <p:nvPr userDrawn="1"/>
        </p:nvSpPr>
        <p:spPr>
          <a:xfrm>
            <a:off x="0" y="3169108"/>
            <a:ext cx="4243755" cy="20771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Picture Placeholder 9">
            <a:extLst>
              <a:ext uri="{FF2B5EF4-FFF2-40B4-BE49-F238E27FC236}">
                <a16:creationId xmlns:a16="http://schemas.microsoft.com/office/drawing/2014/main" id="{2CB7E97A-4B46-429D-80E3-5A2E689EFAFE}"/>
              </a:ext>
            </a:extLst>
          </p:cNvPr>
          <p:cNvSpPr>
            <a:spLocks noGrp="1"/>
          </p:cNvSpPr>
          <p:nvPr>
            <p:ph type="pic" sz="quarter" idx="13" hasCustomPrompt="1"/>
          </p:nvPr>
        </p:nvSpPr>
        <p:spPr>
          <a:xfrm>
            <a:off x="3000375" y="466724"/>
            <a:ext cx="9191625" cy="6391275"/>
          </a:xfrm>
          <a:custGeom>
            <a:avLst/>
            <a:gdLst>
              <a:gd name="connsiteX0" fmla="*/ 0 w 9191625"/>
              <a:gd name="connsiteY0" fmla="*/ 0 h 6391275"/>
              <a:gd name="connsiteX1" fmla="*/ 9191625 w 9191625"/>
              <a:gd name="connsiteY1" fmla="*/ 0 h 6391275"/>
              <a:gd name="connsiteX2" fmla="*/ 9191625 w 9191625"/>
              <a:gd name="connsiteY2" fmla="*/ 6391275 h 6391275"/>
              <a:gd name="connsiteX3" fmla="*/ 0 w 9191625"/>
              <a:gd name="connsiteY3" fmla="*/ 6391275 h 6391275"/>
              <a:gd name="connsiteX4" fmla="*/ 0 w 9191625"/>
              <a:gd name="connsiteY4" fmla="*/ 4779506 h 6391275"/>
              <a:gd name="connsiteX5" fmla="*/ 1243380 w 9191625"/>
              <a:gd name="connsiteY5" fmla="*/ 4779506 h 6391275"/>
              <a:gd name="connsiteX6" fmla="*/ 1243380 w 9191625"/>
              <a:gd name="connsiteY6" fmla="*/ 2702384 h 6391275"/>
              <a:gd name="connsiteX7" fmla="*/ 0 w 9191625"/>
              <a:gd name="connsiteY7" fmla="*/ 2702384 h 639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1625" h="6391275">
                <a:moveTo>
                  <a:pt x="0" y="0"/>
                </a:moveTo>
                <a:lnTo>
                  <a:pt x="9191625" y="0"/>
                </a:lnTo>
                <a:lnTo>
                  <a:pt x="9191625" y="6391275"/>
                </a:lnTo>
                <a:lnTo>
                  <a:pt x="0" y="6391275"/>
                </a:lnTo>
                <a:lnTo>
                  <a:pt x="0" y="4779506"/>
                </a:lnTo>
                <a:lnTo>
                  <a:pt x="1243380" y="4779506"/>
                </a:lnTo>
                <a:lnTo>
                  <a:pt x="1243380" y="2702384"/>
                </a:lnTo>
                <a:lnTo>
                  <a:pt x="0" y="2702384"/>
                </a:lnTo>
                <a:close/>
              </a:path>
            </a:pathLst>
          </a:custGeom>
        </p:spPr>
        <p:txBody>
          <a:bodyPr wrap="square">
            <a:noAutofit/>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6059D5F7-4F29-467D-8261-4E075BB20C92}"/>
              </a:ext>
            </a:extLst>
          </p:cNvPr>
          <p:cNvSpPr>
            <a:spLocks noGrp="1"/>
          </p:cNvSpPr>
          <p:nvPr>
            <p:ph type="dt" sz="half" idx="10"/>
          </p:nvPr>
        </p:nvSpPr>
        <p:spPr/>
        <p:txBody>
          <a:bodyPr>
            <a:noAutofit/>
          </a:bodyPr>
          <a:lstStyle>
            <a:lvl1pPr>
              <a:defRPr>
                <a:solidFill>
                  <a:schemeClr val="accent1"/>
                </a:solidFill>
              </a:defRPr>
            </a:lvl1pPr>
          </a:lstStyle>
          <a:p>
            <a:r>
              <a:rPr lang="en-US" dirty="0"/>
              <a:t>8/03/20XX</a:t>
            </a:r>
          </a:p>
        </p:txBody>
      </p:sp>
      <p:sp>
        <p:nvSpPr>
          <p:cNvPr id="4" name="Footer Placeholder 3">
            <a:extLst>
              <a:ext uri="{FF2B5EF4-FFF2-40B4-BE49-F238E27FC236}">
                <a16:creationId xmlns:a16="http://schemas.microsoft.com/office/drawing/2014/main" id="{DE2C6787-293A-4CC2-A2D2-E2881CC61451}"/>
              </a:ext>
            </a:extLst>
          </p:cNvPr>
          <p:cNvSpPr>
            <a:spLocks noGrp="1"/>
          </p:cNvSpPr>
          <p:nvPr>
            <p:ph type="ftr" sz="quarter" idx="11"/>
          </p:nvPr>
        </p:nvSpPr>
        <p:spPr/>
        <p:txBody>
          <a:bodyPr>
            <a:noAutofit/>
          </a:bodyPr>
          <a:lstStyle>
            <a:lvl1pPr>
              <a:defRPr>
                <a:solidFill>
                  <a:schemeClr val="accent1"/>
                </a:solidFill>
              </a:defRPr>
            </a:lvl1pPr>
          </a:lstStyle>
          <a:p>
            <a:r>
              <a:rPr lang="en-US" dirty="0"/>
              <a:t>PITCH DECK</a:t>
            </a:r>
          </a:p>
        </p:txBody>
      </p:sp>
      <p:sp>
        <p:nvSpPr>
          <p:cNvPr id="5" name="Slide Number Placeholder 4">
            <a:extLst>
              <a:ext uri="{FF2B5EF4-FFF2-40B4-BE49-F238E27FC236}">
                <a16:creationId xmlns:a16="http://schemas.microsoft.com/office/drawing/2014/main" id="{A611C36F-4448-4279-8552-28C42ECE4928}"/>
              </a:ext>
            </a:extLst>
          </p:cNvPr>
          <p:cNvSpPr>
            <a:spLocks noGrp="1"/>
          </p:cNvSpPr>
          <p:nvPr>
            <p:ph type="sldNum" sz="quarter" idx="12"/>
          </p:nvPr>
        </p:nvSpPr>
        <p:spPr/>
        <p:txBody>
          <a:bodyPr>
            <a:noAutofit/>
          </a:bodyPr>
          <a:lstStyle>
            <a:lvl1pPr>
              <a:defRPr>
                <a:solidFill>
                  <a:schemeClr val="accent1"/>
                </a:solidFill>
              </a:defRPr>
            </a:lvl1pPr>
          </a:lstStyle>
          <a:p>
            <a:fld id="{BF860B6F-2FE3-4DE6-9496-980E987E7466}" type="slidenum">
              <a:rPr lang="en-US" smtClean="0"/>
              <a:pPr/>
              <a:t>‹#›</a:t>
            </a:fld>
            <a:endParaRPr lang="en-US" dirty="0"/>
          </a:p>
        </p:txBody>
      </p:sp>
      <p:sp>
        <p:nvSpPr>
          <p:cNvPr id="8" name="Text Placeholder 10">
            <a:extLst>
              <a:ext uri="{FF2B5EF4-FFF2-40B4-BE49-F238E27FC236}">
                <a16:creationId xmlns:a16="http://schemas.microsoft.com/office/drawing/2014/main" id="{CCB8AC8A-361C-4A01-AEB1-112BEAC4873A}"/>
              </a:ext>
            </a:extLst>
          </p:cNvPr>
          <p:cNvSpPr>
            <a:spLocks noGrp="1"/>
          </p:cNvSpPr>
          <p:nvPr>
            <p:ph type="body" sz="quarter" idx="16" hasCustomPrompt="1"/>
          </p:nvPr>
        </p:nvSpPr>
        <p:spPr>
          <a:xfrm>
            <a:off x="362133" y="3384898"/>
            <a:ext cx="3519487" cy="1588392"/>
          </a:xfrm>
          <a:prstGeom prst="rect">
            <a:avLst/>
          </a:prstGeom>
        </p:spPr>
        <p:txBody>
          <a:bodyPr anchor="ctr">
            <a:noAutofit/>
          </a:bodyPr>
          <a:lstStyle>
            <a:lvl1pPr marL="0" indent="0" algn="l">
              <a:lnSpc>
                <a:spcPct val="150000"/>
              </a:lnSpc>
              <a:spcBef>
                <a:spcPts val="0"/>
              </a:spcBef>
              <a:buNone/>
              <a:defRPr sz="1600" cap="none" spc="10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BE847092-EAA4-4108-A528-108AD1F96436}"/>
              </a:ext>
            </a:extLst>
          </p:cNvPr>
          <p:cNvSpPr>
            <a:spLocks noGrp="1"/>
          </p:cNvSpPr>
          <p:nvPr>
            <p:ph type="title" hasCustomPrompt="1"/>
          </p:nvPr>
        </p:nvSpPr>
        <p:spPr>
          <a:xfrm>
            <a:off x="1200518" y="2211168"/>
            <a:ext cx="5829300" cy="662096"/>
          </a:xfrm>
        </p:spPr>
        <p:txBody>
          <a:bodyPr/>
          <a:lstStyle>
            <a:lvl1pPr>
              <a:defRPr/>
            </a:lvl1pPr>
          </a:lstStyle>
          <a:p>
            <a:r>
              <a:rPr lang="en-US" dirty="0"/>
              <a:t>Click to add title</a:t>
            </a:r>
          </a:p>
        </p:txBody>
      </p:sp>
    </p:spTree>
    <p:extLst>
      <p:ext uri="{BB962C8B-B14F-4D97-AF65-F5344CB8AC3E}">
        <p14:creationId xmlns:p14="http://schemas.microsoft.com/office/powerpoint/2010/main" val="2967000641"/>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FABFC7-4108-49F4-A75A-5AB472AA2031}"/>
              </a:ext>
              <a:ext uri="{C183D7F6-B498-43B3-948B-1728B52AA6E4}">
                <adec:decorative xmlns:adec="http://schemas.microsoft.com/office/drawing/2017/decorative" val="1"/>
              </a:ext>
            </a:extLst>
          </p:cNvPr>
          <p:cNvSpPr/>
          <p:nvPr userDrawn="1"/>
        </p:nvSpPr>
        <p:spPr>
          <a:xfrm>
            <a:off x="0" y="2847139"/>
            <a:ext cx="12192000" cy="11637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Picture Placeholder 6">
            <a:extLst>
              <a:ext uri="{FF2B5EF4-FFF2-40B4-BE49-F238E27FC236}">
                <a16:creationId xmlns:a16="http://schemas.microsoft.com/office/drawing/2014/main" id="{B162CB3A-11BC-4C5C-B53D-B965CFA2B685}"/>
              </a:ext>
            </a:extLst>
          </p:cNvPr>
          <p:cNvSpPr>
            <a:spLocks noGrp="1"/>
          </p:cNvSpPr>
          <p:nvPr>
            <p:ph type="pic" sz="quarter" idx="10" hasCustomPrompt="1"/>
          </p:nvPr>
        </p:nvSpPr>
        <p:spPr>
          <a:xfrm>
            <a:off x="466725" y="466725"/>
            <a:ext cx="11258550" cy="5924550"/>
          </a:xfrm>
          <a:custGeom>
            <a:avLst/>
            <a:gdLst>
              <a:gd name="connsiteX0" fmla="*/ 0 w 11258550"/>
              <a:gd name="connsiteY0" fmla="*/ 3544135 h 5924550"/>
              <a:gd name="connsiteX1" fmla="*/ 11258550 w 11258550"/>
              <a:gd name="connsiteY1" fmla="*/ 3544135 h 5924550"/>
              <a:gd name="connsiteX2" fmla="*/ 11258550 w 11258550"/>
              <a:gd name="connsiteY2" fmla="*/ 5924550 h 5924550"/>
              <a:gd name="connsiteX3" fmla="*/ 0 w 11258550"/>
              <a:gd name="connsiteY3" fmla="*/ 5924550 h 5924550"/>
              <a:gd name="connsiteX4" fmla="*/ 0 w 11258550"/>
              <a:gd name="connsiteY4" fmla="*/ 0 h 5924550"/>
              <a:gd name="connsiteX5" fmla="*/ 11258550 w 11258550"/>
              <a:gd name="connsiteY5" fmla="*/ 0 h 5924550"/>
              <a:gd name="connsiteX6" fmla="*/ 11258550 w 11258550"/>
              <a:gd name="connsiteY6" fmla="*/ 2380414 h 5924550"/>
              <a:gd name="connsiteX7" fmla="*/ 0 w 11258550"/>
              <a:gd name="connsiteY7" fmla="*/ 2380414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8550" h="5924550">
                <a:moveTo>
                  <a:pt x="0" y="3544135"/>
                </a:moveTo>
                <a:lnTo>
                  <a:pt x="11258550" y="3544135"/>
                </a:lnTo>
                <a:lnTo>
                  <a:pt x="11258550" y="5924550"/>
                </a:lnTo>
                <a:lnTo>
                  <a:pt x="0" y="5924550"/>
                </a:lnTo>
                <a:close/>
                <a:moveTo>
                  <a:pt x="0" y="0"/>
                </a:moveTo>
                <a:lnTo>
                  <a:pt x="11258550" y="0"/>
                </a:lnTo>
                <a:lnTo>
                  <a:pt x="11258550" y="2380414"/>
                </a:lnTo>
                <a:lnTo>
                  <a:pt x="0" y="2380414"/>
                </a:lnTo>
                <a:close/>
              </a:path>
            </a:pathLst>
          </a:custGeom>
        </p:spPr>
        <p:txBody>
          <a:bodyPr wrap="square">
            <a:noAutofit/>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DF9EBBDF-3A3F-40FD-9752-1D92BFAD1908}"/>
              </a:ext>
            </a:extLst>
          </p:cNvPr>
          <p:cNvSpPr>
            <a:spLocks noGrp="1"/>
          </p:cNvSpPr>
          <p:nvPr>
            <p:ph type="title" hasCustomPrompt="1"/>
          </p:nvPr>
        </p:nvSpPr>
        <p:spPr>
          <a:xfrm>
            <a:off x="1889738" y="3001020"/>
            <a:ext cx="8412524" cy="938559"/>
          </a:xfrm>
        </p:spPr>
        <p:txBody>
          <a:bodyPr/>
          <a:lstStyle>
            <a:lvl1pPr algn="ctr">
              <a:defRPr sz="5000" spc="100" baseline="0"/>
            </a:lvl1pPr>
          </a:lstStyle>
          <a:p>
            <a:r>
              <a:rPr lang="en-US" dirty="0"/>
              <a:t>Click to add title</a:t>
            </a:r>
          </a:p>
        </p:txBody>
      </p:sp>
    </p:spTree>
    <p:extLst>
      <p:ext uri="{BB962C8B-B14F-4D97-AF65-F5344CB8AC3E}">
        <p14:creationId xmlns:p14="http://schemas.microsoft.com/office/powerpoint/2010/main" val="346232979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6457E51-8279-450D-ABC2-889F91AD715A}"/>
              </a:ext>
            </a:extLst>
          </p:cNvPr>
          <p:cNvSpPr>
            <a:spLocks noGrp="1"/>
          </p:cNvSpPr>
          <p:nvPr>
            <p:ph type="dt" sz="half" idx="10"/>
          </p:nvPr>
        </p:nvSpPr>
        <p:spPr/>
        <p:txBody>
          <a:bodyPr>
            <a:noAutofit/>
          </a:bodyPr>
          <a:lstStyle/>
          <a:p>
            <a:r>
              <a:rPr lang="en-US" dirty="0"/>
              <a:t>8/03/20XX</a:t>
            </a:r>
          </a:p>
        </p:txBody>
      </p:sp>
      <p:sp>
        <p:nvSpPr>
          <p:cNvPr id="6" name="Footer Placeholder 5">
            <a:extLst>
              <a:ext uri="{FF2B5EF4-FFF2-40B4-BE49-F238E27FC236}">
                <a16:creationId xmlns:a16="http://schemas.microsoft.com/office/drawing/2014/main" id="{44F52AC3-8AAB-49A9-8BB4-9A82193F9C05}"/>
              </a:ext>
            </a:extLst>
          </p:cNvPr>
          <p:cNvSpPr>
            <a:spLocks noGrp="1"/>
          </p:cNvSpPr>
          <p:nvPr>
            <p:ph type="ftr" sz="quarter" idx="11"/>
          </p:nvPr>
        </p:nvSpPr>
        <p:spPr/>
        <p:txBody>
          <a:bodyPr>
            <a:noAutofit/>
          </a:bodyPr>
          <a:lstStyle/>
          <a:p>
            <a:r>
              <a:rPr lang="en-US" dirty="0"/>
              <a:t>PITCH DECK</a:t>
            </a:r>
          </a:p>
        </p:txBody>
      </p:sp>
      <p:sp>
        <p:nvSpPr>
          <p:cNvPr id="7" name="Slide Number Placeholder 6">
            <a:extLst>
              <a:ext uri="{FF2B5EF4-FFF2-40B4-BE49-F238E27FC236}">
                <a16:creationId xmlns:a16="http://schemas.microsoft.com/office/drawing/2014/main" id="{C242EBEF-1685-466C-9FC9-D1A2D4A6895D}"/>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8" name="Picture Placeholder 7">
            <a:extLst>
              <a:ext uri="{FF2B5EF4-FFF2-40B4-BE49-F238E27FC236}">
                <a16:creationId xmlns:a16="http://schemas.microsoft.com/office/drawing/2014/main" id="{5360F31D-8187-4BBF-807F-BCD7628363E1}"/>
              </a:ext>
            </a:extLst>
          </p:cNvPr>
          <p:cNvSpPr>
            <a:spLocks noGrp="1"/>
          </p:cNvSpPr>
          <p:nvPr>
            <p:ph type="pic" sz="quarter" idx="13" hasCustomPrompt="1"/>
          </p:nvPr>
        </p:nvSpPr>
        <p:spPr>
          <a:xfrm flipH="1">
            <a:off x="1" y="466725"/>
            <a:ext cx="6096000" cy="5924550"/>
          </a:xfrm>
        </p:spPr>
        <p:txBody>
          <a:bodyPr>
            <a:noAutofit/>
          </a:bodyPr>
          <a:lstStyle>
            <a:lvl1pPr marL="0" indent="0" algn="ctr">
              <a:buNone/>
              <a:defRPr/>
            </a:lvl1pPr>
          </a:lstStyle>
          <a:p>
            <a:r>
              <a:rPr lang="en-US" dirty="0"/>
              <a:t>Click to add photo</a:t>
            </a:r>
          </a:p>
        </p:txBody>
      </p:sp>
      <p:sp>
        <p:nvSpPr>
          <p:cNvPr id="10" name="Text Placeholder 10">
            <a:extLst>
              <a:ext uri="{FF2B5EF4-FFF2-40B4-BE49-F238E27FC236}">
                <a16:creationId xmlns:a16="http://schemas.microsoft.com/office/drawing/2014/main" id="{361D3AC4-50E4-442B-88DA-99E01D461FAD}"/>
              </a:ext>
            </a:extLst>
          </p:cNvPr>
          <p:cNvSpPr>
            <a:spLocks noGrp="1"/>
          </p:cNvSpPr>
          <p:nvPr>
            <p:ph type="body" sz="quarter" idx="16" hasCustomPrompt="1"/>
          </p:nvPr>
        </p:nvSpPr>
        <p:spPr>
          <a:xfrm>
            <a:off x="6934200" y="2183098"/>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2BA1C8C7-E942-4381-8DFB-35C0D375D503}"/>
              </a:ext>
            </a:extLst>
          </p:cNvPr>
          <p:cNvSpPr>
            <a:spLocks noGrp="1"/>
          </p:cNvSpPr>
          <p:nvPr>
            <p:ph type="body" sz="quarter" idx="17" hasCustomPrompt="1"/>
          </p:nvPr>
        </p:nvSpPr>
        <p:spPr>
          <a:xfrm>
            <a:off x="6934200" y="1632228"/>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18" name="Text Placeholder 10">
            <a:extLst>
              <a:ext uri="{FF2B5EF4-FFF2-40B4-BE49-F238E27FC236}">
                <a16:creationId xmlns:a16="http://schemas.microsoft.com/office/drawing/2014/main" id="{619FB69F-436E-4680-805E-129656D1FC8B}"/>
              </a:ext>
            </a:extLst>
          </p:cNvPr>
          <p:cNvSpPr>
            <a:spLocks noGrp="1"/>
          </p:cNvSpPr>
          <p:nvPr>
            <p:ph type="body" sz="quarter" idx="18" hasCustomPrompt="1"/>
          </p:nvPr>
        </p:nvSpPr>
        <p:spPr>
          <a:xfrm>
            <a:off x="6934200" y="3732794"/>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9" name="Text Placeholder 10">
            <a:extLst>
              <a:ext uri="{FF2B5EF4-FFF2-40B4-BE49-F238E27FC236}">
                <a16:creationId xmlns:a16="http://schemas.microsoft.com/office/drawing/2014/main" id="{9EEFB823-5D40-4C5F-8E5C-8DA54596313D}"/>
              </a:ext>
            </a:extLst>
          </p:cNvPr>
          <p:cNvSpPr>
            <a:spLocks noGrp="1"/>
          </p:cNvSpPr>
          <p:nvPr>
            <p:ph type="body" sz="quarter" idx="19" hasCustomPrompt="1"/>
          </p:nvPr>
        </p:nvSpPr>
        <p:spPr>
          <a:xfrm>
            <a:off x="6934200" y="3181924"/>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20" name="Text Placeholder 10">
            <a:extLst>
              <a:ext uri="{FF2B5EF4-FFF2-40B4-BE49-F238E27FC236}">
                <a16:creationId xmlns:a16="http://schemas.microsoft.com/office/drawing/2014/main" id="{97A70DDF-2854-466D-AE9A-7AA7BF32982D}"/>
              </a:ext>
            </a:extLst>
          </p:cNvPr>
          <p:cNvSpPr>
            <a:spLocks noGrp="1"/>
          </p:cNvSpPr>
          <p:nvPr>
            <p:ph type="body" sz="quarter" idx="20" hasCustomPrompt="1"/>
          </p:nvPr>
        </p:nvSpPr>
        <p:spPr>
          <a:xfrm>
            <a:off x="6934200" y="5307885"/>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1" name="Text Placeholder 10">
            <a:extLst>
              <a:ext uri="{FF2B5EF4-FFF2-40B4-BE49-F238E27FC236}">
                <a16:creationId xmlns:a16="http://schemas.microsoft.com/office/drawing/2014/main" id="{C6C41E82-34D6-471D-81E8-FCA62C7F22F7}"/>
              </a:ext>
            </a:extLst>
          </p:cNvPr>
          <p:cNvSpPr>
            <a:spLocks noGrp="1"/>
          </p:cNvSpPr>
          <p:nvPr>
            <p:ph type="body" sz="quarter" idx="21" hasCustomPrompt="1"/>
          </p:nvPr>
        </p:nvSpPr>
        <p:spPr>
          <a:xfrm>
            <a:off x="6934200" y="4757015"/>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7A0E1AE8-90BE-4DE3-93E9-B997D48FE671}"/>
              </a:ext>
            </a:extLst>
          </p:cNvPr>
          <p:cNvSpPr>
            <a:spLocks noGrp="1"/>
          </p:cNvSpPr>
          <p:nvPr>
            <p:ph type="title" hasCustomPrompt="1"/>
          </p:nvPr>
        </p:nvSpPr>
        <p:spPr>
          <a:xfrm>
            <a:off x="4513162" y="668924"/>
            <a:ext cx="6041908" cy="642075"/>
          </a:xfrm>
        </p:spPr>
        <p:txBody>
          <a:bodyPr/>
          <a:lstStyle>
            <a:lvl1pPr>
              <a:defRPr/>
            </a:lvl1pPr>
          </a:lstStyle>
          <a:p>
            <a:r>
              <a:rPr lang="en-US" dirty="0"/>
              <a:t>Click to add title</a:t>
            </a:r>
          </a:p>
        </p:txBody>
      </p:sp>
    </p:spTree>
    <p:extLst>
      <p:ext uri="{BB962C8B-B14F-4D97-AF65-F5344CB8AC3E}">
        <p14:creationId xmlns:p14="http://schemas.microsoft.com/office/powerpoint/2010/main" val="74056869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12FB566-AB0F-4A84-A379-5B7A132A1E1B}"/>
              </a:ext>
            </a:extLst>
          </p:cNvPr>
          <p:cNvSpPr>
            <a:spLocks noGrp="1"/>
          </p:cNvSpPr>
          <p:nvPr>
            <p:ph type="dt" sz="half" idx="10"/>
          </p:nvPr>
        </p:nvSpPr>
        <p:spPr/>
        <p:txBody>
          <a:bodyPr>
            <a:noAutofit/>
          </a:bodyPr>
          <a:lstStyle/>
          <a:p>
            <a:r>
              <a:rPr lang="en-US" dirty="0"/>
              <a:t>8/03/20XX</a:t>
            </a:r>
          </a:p>
        </p:txBody>
      </p:sp>
      <p:sp>
        <p:nvSpPr>
          <p:cNvPr id="6" name="Footer Placeholder 5">
            <a:extLst>
              <a:ext uri="{FF2B5EF4-FFF2-40B4-BE49-F238E27FC236}">
                <a16:creationId xmlns:a16="http://schemas.microsoft.com/office/drawing/2014/main" id="{310B01EE-E344-461A-85A0-3AA7F83AA4FD}"/>
              </a:ext>
            </a:extLst>
          </p:cNvPr>
          <p:cNvSpPr>
            <a:spLocks noGrp="1"/>
          </p:cNvSpPr>
          <p:nvPr>
            <p:ph type="ftr" sz="quarter" idx="11"/>
          </p:nvPr>
        </p:nvSpPr>
        <p:spPr/>
        <p:txBody>
          <a:bodyPr>
            <a:noAutofit/>
          </a:bodyPr>
          <a:lstStyle/>
          <a:p>
            <a:r>
              <a:rPr lang="en-US" dirty="0"/>
              <a:t>PITCH DECK</a:t>
            </a:r>
          </a:p>
        </p:txBody>
      </p:sp>
      <p:sp>
        <p:nvSpPr>
          <p:cNvPr id="7" name="Slide Number Placeholder 6">
            <a:extLst>
              <a:ext uri="{FF2B5EF4-FFF2-40B4-BE49-F238E27FC236}">
                <a16:creationId xmlns:a16="http://schemas.microsoft.com/office/drawing/2014/main" id="{6C09A25E-2DC1-49B1-A962-EFCDB81F9314}"/>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8" name="Picture Placeholder 7">
            <a:extLst>
              <a:ext uri="{FF2B5EF4-FFF2-40B4-BE49-F238E27FC236}">
                <a16:creationId xmlns:a16="http://schemas.microsoft.com/office/drawing/2014/main" id="{6848D9ED-15C8-4EA0-B95F-CFD1BAF0A547}"/>
              </a:ext>
            </a:extLst>
          </p:cNvPr>
          <p:cNvSpPr>
            <a:spLocks noGrp="1"/>
          </p:cNvSpPr>
          <p:nvPr>
            <p:ph type="pic" sz="quarter" idx="13" hasCustomPrompt="1"/>
          </p:nvPr>
        </p:nvSpPr>
        <p:spPr>
          <a:xfrm flipH="1">
            <a:off x="1809750" y="475743"/>
            <a:ext cx="6475268" cy="5915532"/>
          </a:xfrm>
        </p:spPr>
        <p:txBody>
          <a:bodyPr>
            <a:noAutofit/>
          </a:bodyPr>
          <a:lstStyle>
            <a:lvl1pPr marL="0" indent="0" algn="ctr">
              <a:buNone/>
              <a:defRPr/>
            </a:lvl1pPr>
          </a:lstStyle>
          <a:p>
            <a:r>
              <a:rPr lang="en-US" dirty="0"/>
              <a:t>Click to add photo</a:t>
            </a:r>
          </a:p>
        </p:txBody>
      </p:sp>
      <p:sp>
        <p:nvSpPr>
          <p:cNvPr id="11" name="Text Placeholder 10">
            <a:extLst>
              <a:ext uri="{FF2B5EF4-FFF2-40B4-BE49-F238E27FC236}">
                <a16:creationId xmlns:a16="http://schemas.microsoft.com/office/drawing/2014/main" id="{2CEF9385-3B06-4216-9420-A91190C6B7CC}"/>
              </a:ext>
            </a:extLst>
          </p:cNvPr>
          <p:cNvSpPr>
            <a:spLocks noGrp="1"/>
          </p:cNvSpPr>
          <p:nvPr>
            <p:ph type="body" sz="quarter" idx="16" hasCustomPrompt="1"/>
          </p:nvPr>
        </p:nvSpPr>
        <p:spPr>
          <a:xfrm>
            <a:off x="8691419" y="1125633"/>
            <a:ext cx="2937452" cy="1192694"/>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D01ADD07-F155-4B1F-B204-2284F6999B7D}"/>
              </a:ext>
            </a:extLst>
          </p:cNvPr>
          <p:cNvSpPr>
            <a:spLocks noGrp="1"/>
          </p:cNvSpPr>
          <p:nvPr>
            <p:ph type="body" sz="quarter" idx="17" hasCustomPrompt="1"/>
          </p:nvPr>
        </p:nvSpPr>
        <p:spPr>
          <a:xfrm>
            <a:off x="8691419" y="746129"/>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13" name="Text Placeholder 10">
            <a:extLst>
              <a:ext uri="{FF2B5EF4-FFF2-40B4-BE49-F238E27FC236}">
                <a16:creationId xmlns:a16="http://schemas.microsoft.com/office/drawing/2014/main" id="{129012F5-57FB-4F6F-8FF8-DBA65EC1EF02}"/>
              </a:ext>
            </a:extLst>
          </p:cNvPr>
          <p:cNvSpPr>
            <a:spLocks noGrp="1"/>
          </p:cNvSpPr>
          <p:nvPr>
            <p:ph type="body" sz="quarter" idx="18" hasCustomPrompt="1"/>
          </p:nvPr>
        </p:nvSpPr>
        <p:spPr>
          <a:xfrm>
            <a:off x="8691419" y="4716842"/>
            <a:ext cx="2937452" cy="1106662"/>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FF8E7E45-85D4-40EE-836F-76055F0F8E75}"/>
              </a:ext>
            </a:extLst>
          </p:cNvPr>
          <p:cNvSpPr>
            <a:spLocks noGrp="1"/>
          </p:cNvSpPr>
          <p:nvPr>
            <p:ph type="body" sz="quarter" idx="19" hasCustomPrompt="1"/>
          </p:nvPr>
        </p:nvSpPr>
        <p:spPr>
          <a:xfrm>
            <a:off x="8691419" y="4337338"/>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E315DB3C-D2E4-4310-8A18-71457CBD7A4F}"/>
              </a:ext>
            </a:extLst>
          </p:cNvPr>
          <p:cNvSpPr>
            <a:spLocks noGrp="1"/>
          </p:cNvSpPr>
          <p:nvPr>
            <p:ph type="body" sz="quarter" idx="20" hasCustomPrompt="1"/>
          </p:nvPr>
        </p:nvSpPr>
        <p:spPr>
          <a:xfrm>
            <a:off x="8691419" y="2964253"/>
            <a:ext cx="2937452" cy="1106662"/>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D8DBA9F3-328C-4BAE-A2E1-0FBFE3A476E4}"/>
              </a:ext>
            </a:extLst>
          </p:cNvPr>
          <p:cNvSpPr>
            <a:spLocks noGrp="1"/>
          </p:cNvSpPr>
          <p:nvPr>
            <p:ph type="body" sz="quarter" idx="21" hasCustomPrompt="1"/>
          </p:nvPr>
        </p:nvSpPr>
        <p:spPr>
          <a:xfrm>
            <a:off x="8691419" y="2584749"/>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298B7365-7137-471F-BFE9-2F6C362933D4}"/>
              </a:ext>
            </a:extLst>
          </p:cNvPr>
          <p:cNvSpPr>
            <a:spLocks noGrp="1"/>
          </p:cNvSpPr>
          <p:nvPr>
            <p:ph type="title" hasCustomPrompt="1"/>
          </p:nvPr>
        </p:nvSpPr>
        <p:spPr>
          <a:xfrm rot="16200000">
            <a:off x="-1914546" y="3092260"/>
            <a:ext cx="5719734" cy="682498"/>
          </a:xfrm>
        </p:spPr>
        <p:txBody>
          <a:bodyPr/>
          <a:lstStyle>
            <a:lvl1pPr>
              <a:defRPr/>
            </a:lvl1pPr>
          </a:lstStyle>
          <a:p>
            <a:r>
              <a:rPr lang="en-US" dirty="0"/>
              <a:t>Click to add title</a:t>
            </a:r>
          </a:p>
        </p:txBody>
      </p:sp>
    </p:spTree>
    <p:extLst>
      <p:ext uri="{BB962C8B-B14F-4D97-AF65-F5344CB8AC3E}">
        <p14:creationId xmlns:p14="http://schemas.microsoft.com/office/powerpoint/2010/main" val="3673920592"/>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826315-2B7F-4C57-86AC-F861837D3D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77E89F0-5C7D-4785-9E27-B2AC9192E64C}"/>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B7DCF-7168-4376-8641-10965E65A6B3}"/>
              </a:ext>
            </a:extLst>
          </p:cNvPr>
          <p:cNvSpPr>
            <a:spLocks noGrp="1"/>
          </p:cNvSpPr>
          <p:nvPr>
            <p:ph type="dt" sz="half" idx="2"/>
          </p:nvPr>
        </p:nvSpPr>
        <p:spPr>
          <a:xfrm>
            <a:off x="838200" y="6515753"/>
            <a:ext cx="2743200" cy="205722"/>
          </a:xfrm>
          <a:prstGeom prst="rect">
            <a:avLst/>
          </a:prstGeom>
        </p:spPr>
        <p:txBody>
          <a:bodyPr vert="horz" lIns="91440" tIns="45720" rIns="91440" bIns="45720" rtlCol="0" anchor="ctr"/>
          <a:lstStyle>
            <a:lvl1pPr algn="l">
              <a:defRPr sz="1000" cap="all" spc="100" baseline="0">
                <a:solidFill>
                  <a:schemeClr val="bg1">
                    <a:lumMod val="50000"/>
                  </a:schemeClr>
                </a:solidFill>
                <a:latin typeface="Seaford" panose="020B0502030303020204" pitchFamily="34" charset="0"/>
              </a:defRPr>
            </a:lvl1pPr>
          </a:lstStyle>
          <a:p>
            <a:r>
              <a:rPr lang="en-US" dirty="0"/>
              <a:t>8/03/20XX</a:t>
            </a:r>
          </a:p>
        </p:txBody>
      </p:sp>
      <p:sp>
        <p:nvSpPr>
          <p:cNvPr id="5" name="Footer Placeholder 4">
            <a:extLst>
              <a:ext uri="{FF2B5EF4-FFF2-40B4-BE49-F238E27FC236}">
                <a16:creationId xmlns:a16="http://schemas.microsoft.com/office/drawing/2014/main" id="{9E498FEF-9751-417B-82B2-BBAD0766584D}"/>
              </a:ext>
            </a:extLst>
          </p:cNvPr>
          <p:cNvSpPr>
            <a:spLocks noGrp="1"/>
          </p:cNvSpPr>
          <p:nvPr>
            <p:ph type="ftr" sz="quarter" idx="3"/>
          </p:nvPr>
        </p:nvSpPr>
        <p:spPr>
          <a:xfrm>
            <a:off x="4038600" y="6515753"/>
            <a:ext cx="4114800" cy="205722"/>
          </a:xfrm>
          <a:prstGeom prst="rect">
            <a:avLst/>
          </a:prstGeom>
        </p:spPr>
        <p:txBody>
          <a:bodyPr vert="horz" lIns="91440" tIns="45720" rIns="91440" bIns="45720" rtlCol="0" anchor="ctr"/>
          <a:lstStyle>
            <a:lvl1pPr algn="ctr">
              <a:defRPr sz="1000" cap="all" spc="100" baseline="0">
                <a:solidFill>
                  <a:schemeClr val="bg1">
                    <a:lumMod val="50000"/>
                  </a:schemeClr>
                </a:solidFill>
                <a:latin typeface="Seaford" panose="020B0502030303020204"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FFF7CE99-0833-4AF7-954F-3E4BD5F9CD0B}"/>
              </a:ext>
            </a:extLst>
          </p:cNvPr>
          <p:cNvSpPr>
            <a:spLocks noGrp="1"/>
          </p:cNvSpPr>
          <p:nvPr>
            <p:ph type="sldNum" sz="quarter" idx="4"/>
          </p:nvPr>
        </p:nvSpPr>
        <p:spPr>
          <a:xfrm>
            <a:off x="8610600" y="6515753"/>
            <a:ext cx="2743200" cy="205722"/>
          </a:xfrm>
          <a:prstGeom prst="rect">
            <a:avLst/>
          </a:prstGeom>
        </p:spPr>
        <p:txBody>
          <a:bodyPr vert="horz" lIns="91440" tIns="45720" rIns="91440" bIns="45720" rtlCol="0" anchor="ctr"/>
          <a:lstStyle>
            <a:lvl1pPr algn="r">
              <a:defRPr sz="1000" cap="all" spc="100" baseline="0">
                <a:solidFill>
                  <a:schemeClr val="bg1">
                    <a:lumMod val="50000"/>
                  </a:schemeClr>
                </a:solidFill>
                <a:latin typeface="Seaford" panose="020B0502030303020204" pitchFamily="34" charset="0"/>
              </a:defRPr>
            </a:lvl1pPr>
          </a:lstStyle>
          <a:p>
            <a:fld id="{BF860B6F-2FE3-4DE6-9496-980E987E7466}" type="slidenum">
              <a:rPr lang="en-US" smtClean="0"/>
              <a:pPr/>
              <a:t>‹#›</a:t>
            </a:fld>
            <a:endParaRPr lang="en-US" dirty="0"/>
          </a:p>
        </p:txBody>
      </p:sp>
    </p:spTree>
    <p:extLst>
      <p:ext uri="{BB962C8B-B14F-4D97-AF65-F5344CB8AC3E}">
        <p14:creationId xmlns:p14="http://schemas.microsoft.com/office/powerpoint/2010/main" val="2219404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ransition spd="slow">
    <p:wipe/>
  </p:transition>
  <p:hf hdr="0"/>
  <p:txStyles>
    <p:titleStyle>
      <a:lvl1pPr algn="l" defTabSz="914400" rtl="0" eaLnBrk="1" latinLnBrk="0" hangingPunct="1">
        <a:lnSpc>
          <a:spcPct val="80000"/>
        </a:lnSpc>
        <a:spcBef>
          <a:spcPct val="0"/>
        </a:spcBef>
        <a:buNone/>
        <a:defRPr sz="4000" kern="1200" cap="all" spc="200" baseline="0">
          <a:ln w="19050">
            <a:solidFill>
              <a:schemeClr val="accent1"/>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hyperlink" Target="https://www.rawpixel.com/search/cardiology" TargetMode="External"/><Relationship Id="rId2" Type="http://schemas.openxmlformats.org/officeDocument/2006/relationships/image" Target="../media/image5.1"/><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two people holding hands">
            <a:extLst>
              <a:ext uri="{FF2B5EF4-FFF2-40B4-BE49-F238E27FC236}">
                <a16:creationId xmlns:a16="http://schemas.microsoft.com/office/drawing/2014/main" id="{E41FFEB7-5147-4211-9DEE-48A580FDD93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20" name="Title 19">
            <a:extLst>
              <a:ext uri="{FF2B5EF4-FFF2-40B4-BE49-F238E27FC236}">
                <a16:creationId xmlns:a16="http://schemas.microsoft.com/office/drawing/2014/main" id="{49020275-58F0-4491-8E8A-0A2AD5ED9D8B}"/>
              </a:ext>
            </a:extLst>
          </p:cNvPr>
          <p:cNvSpPr>
            <a:spLocks noGrp="1"/>
          </p:cNvSpPr>
          <p:nvPr>
            <p:ph type="title"/>
          </p:nvPr>
        </p:nvSpPr>
        <p:spPr>
          <a:xfrm>
            <a:off x="466725" y="4748810"/>
            <a:ext cx="11073384" cy="640080"/>
          </a:xfrm>
          <a:solidFill>
            <a:schemeClr val="tx2">
              <a:lumMod val="50000"/>
            </a:schemeClr>
          </a:solidFill>
        </p:spPr>
        <p:txBody>
          <a:bodyPr>
            <a:noAutofit/>
          </a:bodyPr>
          <a:lstStyle/>
          <a:p>
            <a:r>
              <a:rPr lang="en-US" dirty="0">
                <a:solidFill>
                  <a:schemeClr val="accent6">
                    <a:lumMod val="75000"/>
                  </a:schemeClr>
                </a:solidFill>
                <a:latin typeface="Bahnschrift Condensed" panose="020B0502040204020203" pitchFamily="34" charset="0"/>
              </a:rPr>
              <a:t>Medical Insurance Premium prediction</a:t>
            </a:r>
          </a:p>
        </p:txBody>
      </p:sp>
      <p:sp>
        <p:nvSpPr>
          <p:cNvPr id="6" name="Text Placeholder 5">
            <a:extLst>
              <a:ext uri="{FF2B5EF4-FFF2-40B4-BE49-F238E27FC236}">
                <a16:creationId xmlns:a16="http://schemas.microsoft.com/office/drawing/2014/main" id="{3D1A5B04-2A0C-49EF-AC0E-822E3C090B88}"/>
              </a:ext>
            </a:extLst>
          </p:cNvPr>
          <p:cNvSpPr>
            <a:spLocks noGrp="1"/>
          </p:cNvSpPr>
          <p:nvPr>
            <p:ph type="body" sz="quarter" idx="12"/>
          </p:nvPr>
        </p:nvSpPr>
        <p:spPr>
          <a:xfrm>
            <a:off x="3754120" y="5577840"/>
            <a:ext cx="4683760" cy="1117599"/>
          </a:xfrm>
        </p:spPr>
        <p:txBody>
          <a:bodyPr>
            <a:normAutofit/>
          </a:bodyPr>
          <a:lstStyle/>
          <a:p>
            <a:r>
              <a:rPr lang="en-US" sz="2400" u="sng" dirty="0">
                <a:latin typeface="Aharoni" panose="02010803020104030203" pitchFamily="2" charset="-79"/>
                <a:cs typeface="Aharoni" panose="02010803020104030203" pitchFamily="2" charset="-79"/>
              </a:rPr>
              <a:t>GROUP II (M.Sc. Statistics)</a:t>
            </a:r>
          </a:p>
          <a:p>
            <a:r>
              <a:rPr lang="en-US" sz="1800" dirty="0" err="1">
                <a:latin typeface="Aharoni" panose="02010803020104030203" pitchFamily="2" charset="-79"/>
                <a:cs typeface="Aharoni" panose="02010803020104030203" pitchFamily="2" charset="-79"/>
              </a:rPr>
              <a:t>Chavi</a:t>
            </a:r>
            <a:r>
              <a:rPr lang="en-US" sz="1800" dirty="0">
                <a:latin typeface="Aharoni" panose="02010803020104030203" pitchFamily="2" charset="-79"/>
                <a:cs typeface="Aharoni" panose="02010803020104030203" pitchFamily="2" charset="-79"/>
              </a:rPr>
              <a:t> | Supriya | Sushma | Kavitha  Revathi | Yamini </a:t>
            </a:r>
          </a:p>
          <a:p>
            <a:endParaRPr lang="en-US" dirty="0"/>
          </a:p>
        </p:txBody>
      </p:sp>
      <p:sp>
        <p:nvSpPr>
          <p:cNvPr id="4" name="Flowchart: Connector 3">
            <a:extLst>
              <a:ext uri="{FF2B5EF4-FFF2-40B4-BE49-F238E27FC236}">
                <a16:creationId xmlns:a16="http://schemas.microsoft.com/office/drawing/2014/main" id="{6BA48B4A-2226-0189-28E6-FC86CAAD114F}"/>
              </a:ext>
            </a:extLst>
          </p:cNvPr>
          <p:cNvSpPr/>
          <p:nvPr/>
        </p:nvSpPr>
        <p:spPr>
          <a:xfrm>
            <a:off x="10271760" y="658145"/>
            <a:ext cx="1268349" cy="1282415"/>
          </a:xfrm>
          <a:prstGeom prst="flowChartConnector">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6546692-A923-24DF-D825-DF1805849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598" y="741047"/>
            <a:ext cx="962671" cy="864621"/>
          </a:xfrm>
          <a:prstGeom prst="rect">
            <a:avLst/>
          </a:prstGeom>
        </p:spPr>
      </p:pic>
    </p:spTree>
    <p:extLst>
      <p:ext uri="{BB962C8B-B14F-4D97-AF65-F5344CB8AC3E}">
        <p14:creationId xmlns:p14="http://schemas.microsoft.com/office/powerpoint/2010/main" val="240906892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close-up of a stethoscope">
            <a:extLst>
              <a:ext uri="{FF2B5EF4-FFF2-40B4-BE49-F238E27FC236}">
                <a16:creationId xmlns:a16="http://schemas.microsoft.com/office/drawing/2014/main" id="{DD2F3F3D-99FE-4AB9-BE87-81D580BFC2E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flipH="1">
            <a:off x="1" y="466725"/>
            <a:ext cx="6096000" cy="5924550"/>
          </a:xfrm>
        </p:spPr>
      </p:pic>
      <p:sp>
        <p:nvSpPr>
          <p:cNvPr id="45" name="Title 44">
            <a:extLst>
              <a:ext uri="{FF2B5EF4-FFF2-40B4-BE49-F238E27FC236}">
                <a16:creationId xmlns:a16="http://schemas.microsoft.com/office/drawing/2014/main" id="{56DDD3FB-981D-46B3-9DF6-1D5D6429B804}"/>
              </a:ext>
            </a:extLst>
          </p:cNvPr>
          <p:cNvSpPr>
            <a:spLocks noGrp="1"/>
          </p:cNvSpPr>
          <p:nvPr>
            <p:ph type="title"/>
          </p:nvPr>
        </p:nvSpPr>
        <p:spPr>
          <a:xfrm>
            <a:off x="2703576" y="510598"/>
            <a:ext cx="7278624" cy="959110"/>
          </a:xfrm>
        </p:spPr>
        <p:txBody>
          <a:bodyPr/>
          <a:lstStyle/>
          <a:p>
            <a:pPr algn="ctr"/>
            <a:r>
              <a:rPr lang="en-US" dirty="0">
                <a:solidFill>
                  <a:schemeClr val="accent4">
                    <a:lumMod val="75000"/>
                  </a:schemeClr>
                </a:solidFill>
                <a:latin typeface="Imprint MT Shadow" panose="04020605060303030202" pitchFamily="82" charset="0"/>
              </a:rPr>
              <a:t>R. S. Raj &amp; S. Kumar </a:t>
            </a:r>
          </a:p>
        </p:txBody>
      </p:sp>
      <p:sp>
        <p:nvSpPr>
          <p:cNvPr id="15" name="Text Placeholder 14">
            <a:extLst>
              <a:ext uri="{FF2B5EF4-FFF2-40B4-BE49-F238E27FC236}">
                <a16:creationId xmlns:a16="http://schemas.microsoft.com/office/drawing/2014/main" id="{6D400E89-A3FC-4A30-90D4-896304E917C8}"/>
              </a:ext>
            </a:extLst>
          </p:cNvPr>
          <p:cNvSpPr>
            <a:spLocks noGrp="1"/>
          </p:cNvSpPr>
          <p:nvPr>
            <p:ph type="body" sz="quarter" idx="17"/>
          </p:nvPr>
        </p:nvSpPr>
        <p:spPr>
          <a:xfrm>
            <a:off x="6934200" y="1632228"/>
            <a:ext cx="4419600" cy="550870"/>
          </a:xfrm>
        </p:spPr>
        <p:txBody>
          <a:bodyPr/>
          <a:lstStyle/>
          <a:p>
            <a:r>
              <a:rPr lang="en-US" sz="1800" dirty="0">
                <a:latin typeface="Aharoni" panose="02010803020104030203" pitchFamily="2" charset="-79"/>
                <a:cs typeface="Aharoni" panose="02010803020104030203" pitchFamily="2" charset="-79"/>
              </a:rPr>
              <a:t>Research</a:t>
            </a:r>
          </a:p>
        </p:txBody>
      </p:sp>
      <p:sp>
        <p:nvSpPr>
          <p:cNvPr id="14" name="Text Placeholder 13">
            <a:extLst>
              <a:ext uri="{FF2B5EF4-FFF2-40B4-BE49-F238E27FC236}">
                <a16:creationId xmlns:a16="http://schemas.microsoft.com/office/drawing/2014/main" id="{0321A7BC-BAD6-4CBA-9AD5-2AD73F8A426C}"/>
              </a:ext>
            </a:extLst>
          </p:cNvPr>
          <p:cNvSpPr>
            <a:spLocks noGrp="1"/>
          </p:cNvSpPr>
          <p:nvPr>
            <p:ph type="body" sz="quarter" idx="16"/>
          </p:nvPr>
        </p:nvSpPr>
        <p:spPr>
          <a:xfrm>
            <a:off x="6934200" y="2183098"/>
            <a:ext cx="4419600" cy="642075"/>
          </a:xfrm>
        </p:spPr>
        <p:txBody>
          <a:bodyPr/>
          <a:lstStyle/>
          <a:p>
            <a:r>
              <a:rPr lang="en-US" sz="1800" dirty="0">
                <a:latin typeface="Tw Cen MT" panose="020B0602020104020603" pitchFamily="34" charset="0"/>
              </a:rPr>
              <a:t>Deep Learning Approaches for Health Insurance Premium Prediction</a:t>
            </a:r>
          </a:p>
        </p:txBody>
      </p:sp>
      <p:sp>
        <p:nvSpPr>
          <p:cNvPr id="17" name="Text Placeholder 16">
            <a:extLst>
              <a:ext uri="{FF2B5EF4-FFF2-40B4-BE49-F238E27FC236}">
                <a16:creationId xmlns:a16="http://schemas.microsoft.com/office/drawing/2014/main" id="{711776CC-28DB-4411-A56D-DE696A68354D}"/>
              </a:ext>
            </a:extLst>
          </p:cNvPr>
          <p:cNvSpPr>
            <a:spLocks noGrp="1"/>
          </p:cNvSpPr>
          <p:nvPr>
            <p:ph type="body" sz="quarter" idx="19"/>
          </p:nvPr>
        </p:nvSpPr>
        <p:spPr>
          <a:xfrm>
            <a:off x="6934200" y="3181924"/>
            <a:ext cx="4419600" cy="550870"/>
          </a:xfrm>
        </p:spPr>
        <p:txBody>
          <a:bodyPr>
            <a:normAutofit/>
          </a:bodyPr>
          <a:lstStyle/>
          <a:p>
            <a:r>
              <a:rPr lang="en-US" sz="1800" dirty="0">
                <a:latin typeface="Aharoni" panose="02010803020104030203" pitchFamily="2" charset="-79"/>
                <a:cs typeface="Aharoni" panose="02010803020104030203" pitchFamily="2" charset="-79"/>
              </a:rPr>
              <a:t>Abstract</a:t>
            </a:r>
          </a:p>
        </p:txBody>
      </p:sp>
      <p:sp>
        <p:nvSpPr>
          <p:cNvPr id="16" name="Text Placeholder 15">
            <a:extLst>
              <a:ext uri="{FF2B5EF4-FFF2-40B4-BE49-F238E27FC236}">
                <a16:creationId xmlns:a16="http://schemas.microsoft.com/office/drawing/2014/main" id="{C13A8B1A-034D-495C-BF80-E42F8306CF2B}"/>
              </a:ext>
            </a:extLst>
          </p:cNvPr>
          <p:cNvSpPr>
            <a:spLocks noGrp="1"/>
          </p:cNvSpPr>
          <p:nvPr>
            <p:ph type="body" sz="quarter" idx="18"/>
          </p:nvPr>
        </p:nvSpPr>
        <p:spPr>
          <a:xfrm>
            <a:off x="7016496" y="3768507"/>
            <a:ext cx="4337304" cy="2540853"/>
          </a:xfrm>
        </p:spPr>
        <p:txBody>
          <a:bodyPr>
            <a:normAutofit/>
          </a:bodyPr>
          <a:lstStyle/>
          <a:p>
            <a:r>
              <a:rPr lang="en-US" sz="1800" dirty="0">
                <a:latin typeface="Tw Cen MT" panose="020B0602020104020603" pitchFamily="34" charset="0"/>
              </a:rPr>
              <a:t>This paper explores the application of deep learning techniques, including Convolution Neural Network and Recurrent Neural Networks, for health insurance premium prediction. It discusses of using deep learning </a:t>
            </a:r>
          </a:p>
          <a:p>
            <a:r>
              <a:rPr lang="en-US" sz="1800" dirty="0">
                <a:latin typeface="Tw Cen MT" panose="020B0602020104020603" pitchFamily="34" charset="0"/>
              </a:rPr>
              <a:t>models in this context.</a:t>
            </a:r>
          </a:p>
        </p:txBody>
      </p:sp>
      <p:sp>
        <p:nvSpPr>
          <p:cNvPr id="22" name="Slide Number Placeholder 21">
            <a:extLst>
              <a:ext uri="{FF2B5EF4-FFF2-40B4-BE49-F238E27FC236}">
                <a16:creationId xmlns:a16="http://schemas.microsoft.com/office/drawing/2014/main" id="{D83D237B-5C8E-4573-85F9-91EC63F3EA47}"/>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10</a:t>
            </a:fld>
            <a:endParaRPr lang="en-US" dirty="0"/>
          </a:p>
        </p:txBody>
      </p:sp>
      <p:sp>
        <p:nvSpPr>
          <p:cNvPr id="4" name="Text Placeholder 13">
            <a:extLst>
              <a:ext uri="{FF2B5EF4-FFF2-40B4-BE49-F238E27FC236}">
                <a16:creationId xmlns:a16="http://schemas.microsoft.com/office/drawing/2014/main" id="{813457D5-03B4-7659-15E4-6B6AECD1AB1A}"/>
              </a:ext>
            </a:extLst>
          </p:cNvPr>
          <p:cNvSpPr txBox="1">
            <a:spLocks/>
          </p:cNvSpPr>
          <p:nvPr/>
        </p:nvSpPr>
        <p:spPr>
          <a:xfrm>
            <a:off x="152400" y="5899804"/>
            <a:ext cx="4419600" cy="517597"/>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latin typeface="Tw Cen MT" panose="020B0602020104020603" pitchFamily="34" charset="0"/>
              </a:rPr>
              <a:t>“Deep Learning  Approaches for Health Insurance Premium Prediction” by R. S. Raj and S. Kumar</a:t>
            </a:r>
          </a:p>
          <a:p>
            <a:r>
              <a:rPr lang="en-US" sz="1100" i="1" dirty="0">
                <a:solidFill>
                  <a:schemeClr val="accent2">
                    <a:lumMod val="50000"/>
                  </a:schemeClr>
                </a:solidFill>
                <a:latin typeface="Tw Cen MT" panose="020B0602020104020603" pitchFamily="34" charset="0"/>
              </a:rPr>
              <a:t>https://ijsrset.com/paper/11908.pdf</a:t>
            </a:r>
          </a:p>
          <a:p>
            <a:endParaRPr lang="en-US" sz="1100" dirty="0">
              <a:latin typeface="Tw Cen MT" panose="020B0602020104020603" pitchFamily="34" charset="0"/>
            </a:endParaRPr>
          </a:p>
        </p:txBody>
      </p:sp>
    </p:spTree>
    <p:extLst>
      <p:ext uri="{BB962C8B-B14F-4D97-AF65-F5344CB8AC3E}">
        <p14:creationId xmlns:p14="http://schemas.microsoft.com/office/powerpoint/2010/main" val="398777844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close-up of a stethoscope">
            <a:extLst>
              <a:ext uri="{FF2B5EF4-FFF2-40B4-BE49-F238E27FC236}">
                <a16:creationId xmlns:a16="http://schemas.microsoft.com/office/drawing/2014/main" id="{DD2F3F3D-99FE-4AB9-BE87-81D580BFC2E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flipH="1">
            <a:off x="1" y="466725"/>
            <a:ext cx="6096000" cy="5924550"/>
          </a:xfrm>
        </p:spPr>
      </p:pic>
      <p:sp>
        <p:nvSpPr>
          <p:cNvPr id="45" name="Title 44">
            <a:extLst>
              <a:ext uri="{FF2B5EF4-FFF2-40B4-BE49-F238E27FC236}">
                <a16:creationId xmlns:a16="http://schemas.microsoft.com/office/drawing/2014/main" id="{56DDD3FB-981D-46B3-9DF6-1D5D6429B804}"/>
              </a:ext>
            </a:extLst>
          </p:cNvPr>
          <p:cNvSpPr>
            <a:spLocks noGrp="1"/>
          </p:cNvSpPr>
          <p:nvPr>
            <p:ph type="title"/>
          </p:nvPr>
        </p:nvSpPr>
        <p:spPr>
          <a:xfrm>
            <a:off x="2464961" y="455891"/>
            <a:ext cx="7626096" cy="959110"/>
          </a:xfrm>
        </p:spPr>
        <p:txBody>
          <a:bodyPr/>
          <a:lstStyle/>
          <a:p>
            <a:pPr algn="ctr"/>
            <a:r>
              <a:rPr lang="en-US" dirty="0">
                <a:solidFill>
                  <a:schemeClr val="accent4">
                    <a:lumMod val="75000"/>
                  </a:schemeClr>
                </a:solidFill>
                <a:latin typeface="Imprint MT Shadow" panose="04020605060303030202" pitchFamily="82" charset="0"/>
              </a:rPr>
              <a:t>S. Gupta &amp; S. Sharma</a:t>
            </a:r>
          </a:p>
        </p:txBody>
      </p:sp>
      <p:sp>
        <p:nvSpPr>
          <p:cNvPr id="15" name="Text Placeholder 14">
            <a:extLst>
              <a:ext uri="{FF2B5EF4-FFF2-40B4-BE49-F238E27FC236}">
                <a16:creationId xmlns:a16="http://schemas.microsoft.com/office/drawing/2014/main" id="{6D400E89-A3FC-4A30-90D4-896304E917C8}"/>
              </a:ext>
            </a:extLst>
          </p:cNvPr>
          <p:cNvSpPr>
            <a:spLocks noGrp="1"/>
          </p:cNvSpPr>
          <p:nvPr>
            <p:ph type="body" sz="quarter" idx="17"/>
          </p:nvPr>
        </p:nvSpPr>
        <p:spPr>
          <a:xfrm>
            <a:off x="6934200" y="1632228"/>
            <a:ext cx="4419600" cy="550870"/>
          </a:xfrm>
        </p:spPr>
        <p:txBody>
          <a:bodyPr/>
          <a:lstStyle/>
          <a:p>
            <a:r>
              <a:rPr lang="en-US" sz="1800" dirty="0">
                <a:latin typeface="Aharoni" panose="02010803020104030203" pitchFamily="2" charset="-79"/>
                <a:cs typeface="Aharoni" panose="02010803020104030203" pitchFamily="2" charset="-79"/>
              </a:rPr>
              <a:t>Research</a:t>
            </a:r>
          </a:p>
        </p:txBody>
      </p:sp>
      <p:sp>
        <p:nvSpPr>
          <p:cNvPr id="14" name="Text Placeholder 13">
            <a:extLst>
              <a:ext uri="{FF2B5EF4-FFF2-40B4-BE49-F238E27FC236}">
                <a16:creationId xmlns:a16="http://schemas.microsoft.com/office/drawing/2014/main" id="{0321A7BC-BAD6-4CBA-9AD5-2AD73F8A426C}"/>
              </a:ext>
            </a:extLst>
          </p:cNvPr>
          <p:cNvSpPr>
            <a:spLocks noGrp="1"/>
          </p:cNvSpPr>
          <p:nvPr>
            <p:ph type="body" sz="quarter" idx="16"/>
          </p:nvPr>
        </p:nvSpPr>
        <p:spPr>
          <a:xfrm>
            <a:off x="6934200" y="2183098"/>
            <a:ext cx="4419600" cy="861854"/>
          </a:xfrm>
        </p:spPr>
        <p:txBody>
          <a:bodyPr/>
          <a:lstStyle/>
          <a:p>
            <a:r>
              <a:rPr lang="en-US" sz="1800" dirty="0">
                <a:latin typeface="Tw Cen MT" panose="020B0602020104020603" pitchFamily="34" charset="0"/>
              </a:rPr>
              <a:t>Predicting Health Insurance Premiums: A Comparative Study of Machine Learning Techniques</a:t>
            </a:r>
          </a:p>
        </p:txBody>
      </p:sp>
      <p:sp>
        <p:nvSpPr>
          <p:cNvPr id="17" name="Text Placeholder 16">
            <a:extLst>
              <a:ext uri="{FF2B5EF4-FFF2-40B4-BE49-F238E27FC236}">
                <a16:creationId xmlns:a16="http://schemas.microsoft.com/office/drawing/2014/main" id="{711776CC-28DB-4411-A56D-DE696A68354D}"/>
              </a:ext>
            </a:extLst>
          </p:cNvPr>
          <p:cNvSpPr>
            <a:spLocks noGrp="1"/>
          </p:cNvSpPr>
          <p:nvPr>
            <p:ph type="body" sz="quarter" idx="19"/>
          </p:nvPr>
        </p:nvSpPr>
        <p:spPr>
          <a:xfrm>
            <a:off x="6934200" y="3262179"/>
            <a:ext cx="4419600" cy="550870"/>
          </a:xfrm>
        </p:spPr>
        <p:txBody>
          <a:bodyPr>
            <a:normAutofit/>
          </a:bodyPr>
          <a:lstStyle/>
          <a:p>
            <a:r>
              <a:rPr lang="en-US" sz="1800" dirty="0">
                <a:latin typeface="Aharoni" panose="02010803020104030203" pitchFamily="2" charset="-79"/>
                <a:cs typeface="Aharoni" panose="02010803020104030203" pitchFamily="2" charset="-79"/>
              </a:rPr>
              <a:t>Abstract</a:t>
            </a:r>
          </a:p>
        </p:txBody>
      </p:sp>
      <p:sp>
        <p:nvSpPr>
          <p:cNvPr id="16" name="Text Placeholder 15">
            <a:extLst>
              <a:ext uri="{FF2B5EF4-FFF2-40B4-BE49-F238E27FC236}">
                <a16:creationId xmlns:a16="http://schemas.microsoft.com/office/drawing/2014/main" id="{C13A8B1A-034D-495C-BF80-E42F8306CF2B}"/>
              </a:ext>
            </a:extLst>
          </p:cNvPr>
          <p:cNvSpPr>
            <a:spLocks noGrp="1"/>
          </p:cNvSpPr>
          <p:nvPr>
            <p:ph type="body" sz="quarter" idx="18"/>
          </p:nvPr>
        </p:nvSpPr>
        <p:spPr>
          <a:xfrm>
            <a:off x="6934200" y="3768507"/>
            <a:ext cx="4572000" cy="2540853"/>
          </a:xfrm>
        </p:spPr>
        <p:txBody>
          <a:bodyPr>
            <a:noAutofit/>
          </a:bodyPr>
          <a:lstStyle/>
          <a:p>
            <a:r>
              <a:rPr lang="en-US" sz="1800" dirty="0">
                <a:latin typeface="Tw Cen MT" panose="020B0602020104020603" pitchFamily="34" charset="0"/>
              </a:rPr>
              <a:t>This research compares the effectiveness of machine learning algorithms such KNN, Naïve Bayes , and Ensemble methods in predicting health insurance premiums. It analyzes the impact of different features sets and preprocessing techniques on prediction performance.</a:t>
            </a:r>
          </a:p>
        </p:txBody>
      </p:sp>
      <p:sp>
        <p:nvSpPr>
          <p:cNvPr id="22" name="Slide Number Placeholder 21">
            <a:extLst>
              <a:ext uri="{FF2B5EF4-FFF2-40B4-BE49-F238E27FC236}">
                <a16:creationId xmlns:a16="http://schemas.microsoft.com/office/drawing/2014/main" id="{D83D237B-5C8E-4573-85F9-91EC63F3EA47}"/>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11</a:t>
            </a:fld>
            <a:endParaRPr lang="en-US" dirty="0"/>
          </a:p>
        </p:txBody>
      </p:sp>
      <p:sp>
        <p:nvSpPr>
          <p:cNvPr id="3" name="Text Placeholder 13">
            <a:extLst>
              <a:ext uri="{FF2B5EF4-FFF2-40B4-BE49-F238E27FC236}">
                <a16:creationId xmlns:a16="http://schemas.microsoft.com/office/drawing/2014/main" id="{BA394D09-6808-9F79-FEE0-F732BB2EC1E8}"/>
              </a:ext>
            </a:extLst>
          </p:cNvPr>
          <p:cNvSpPr txBox="1">
            <a:spLocks/>
          </p:cNvSpPr>
          <p:nvPr/>
        </p:nvSpPr>
        <p:spPr>
          <a:xfrm>
            <a:off x="195943" y="5873678"/>
            <a:ext cx="4745736" cy="642075"/>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latin typeface="Tw Cen MT" panose="020B0602020104020603" pitchFamily="34" charset="0"/>
              </a:rPr>
              <a:t>“Predicting Health Insurance Premiums : A Comparatives Study of Machine Learning Techniques” by S. Gupta and  S. Sharma</a:t>
            </a:r>
          </a:p>
          <a:p>
            <a:r>
              <a:rPr lang="en-US" sz="1100" i="1" dirty="0">
                <a:solidFill>
                  <a:schemeClr val="accent2">
                    <a:lumMod val="50000"/>
                  </a:schemeClr>
                </a:solidFill>
                <a:latin typeface="Tw Cen MT" panose="020B0602020104020603" pitchFamily="34" charset="0"/>
              </a:rPr>
              <a:t>https://repo.ijiert.org/index.php/ijiert/article/view/3891/3288</a:t>
            </a:r>
          </a:p>
        </p:txBody>
      </p:sp>
    </p:spTree>
    <p:extLst>
      <p:ext uri="{BB962C8B-B14F-4D97-AF65-F5344CB8AC3E}">
        <p14:creationId xmlns:p14="http://schemas.microsoft.com/office/powerpoint/2010/main" val="131326499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B288E94B-1B9A-42EA-8432-6AE5903CB9FC}"/>
              </a:ext>
            </a:extLst>
          </p:cNvPr>
          <p:cNvSpPr>
            <a:spLocks noGrp="1"/>
          </p:cNvSpPr>
          <p:nvPr>
            <p:ph type="title"/>
          </p:nvPr>
        </p:nvSpPr>
        <p:spPr>
          <a:xfrm>
            <a:off x="667513" y="466725"/>
            <a:ext cx="6098598" cy="969264"/>
          </a:xfrm>
        </p:spPr>
        <p:txBody>
          <a:bodyPr/>
          <a:lstStyle/>
          <a:p>
            <a:r>
              <a:rPr lang="en-US" dirty="0">
                <a:solidFill>
                  <a:schemeClr val="accent4">
                    <a:lumMod val="75000"/>
                  </a:schemeClr>
                </a:solidFill>
                <a:latin typeface="Imprint MT Shadow" panose="04020605060303030202" pitchFamily="82" charset="0"/>
              </a:rPr>
              <a:t>History &amp; Background:</a:t>
            </a:r>
          </a:p>
        </p:txBody>
      </p:sp>
      <p:sp>
        <p:nvSpPr>
          <p:cNvPr id="8" name="Text Placeholder 7">
            <a:extLst>
              <a:ext uri="{FF2B5EF4-FFF2-40B4-BE49-F238E27FC236}">
                <a16:creationId xmlns:a16="http://schemas.microsoft.com/office/drawing/2014/main" id="{9CC98BF1-21A5-417A-B192-6B11AA3C9A2B}"/>
              </a:ext>
            </a:extLst>
          </p:cNvPr>
          <p:cNvSpPr>
            <a:spLocks noGrp="1"/>
          </p:cNvSpPr>
          <p:nvPr>
            <p:ph type="body" sz="quarter" idx="13"/>
          </p:nvPr>
        </p:nvSpPr>
        <p:spPr>
          <a:xfrm>
            <a:off x="667513" y="1545336"/>
            <a:ext cx="6382511" cy="4845939"/>
          </a:xfrm>
        </p:spPr>
        <p:txBody>
          <a:bodyPr/>
          <a:lstStyle/>
          <a:p>
            <a:pPr marL="285750" indent="-285750">
              <a:buFont typeface="Arial" panose="020B0604020202020204" pitchFamily="34" charset="0"/>
              <a:buChar char="•"/>
            </a:pPr>
            <a:r>
              <a:rPr lang="en-US" sz="1600" dirty="0">
                <a:latin typeface="Tw Cen MT" panose="020B0602020104020603" pitchFamily="34" charset="0"/>
              </a:rPr>
              <a:t>Medical insurance was launched in 1986, the medical insurance industry has grown significantly mainly due to the liberalization of the economy and general awareness. According to the World Bank, by 2010, more than 25% of India's population had access to some form of medical insurance.</a:t>
            </a:r>
          </a:p>
          <a:p>
            <a:pPr marL="285750" indent="-285750">
              <a:buFont typeface="Arial" panose="020B0604020202020204" pitchFamily="34" charset="0"/>
              <a:buChar char="•"/>
            </a:pPr>
            <a:r>
              <a:rPr lang="en-US" sz="1600" dirty="0">
                <a:latin typeface="Tw Cen MT" panose="020B0602020104020603" pitchFamily="34" charset="0"/>
              </a:rPr>
              <a:t>Health insurance in India is a growing segment of India's economy. The Indian healthcare system is one of the largest in the world, with the number of people it concerns: nearly 1.3 billion potential beneficiaries. The healthcare industry in India has rapidly become one of the most important sectors in the country in terms of income and job creation. In 2018, one hundred million Indian households (500 million people) benefited from health coverage. In 2011, 3.9% of India's gross domestic product was spent in the health sector.</a:t>
            </a:r>
          </a:p>
        </p:txBody>
      </p:sp>
      <p:pic>
        <p:nvPicPr>
          <p:cNvPr id="42" name="Picture Placeholder 41" descr="A close-up of a medical surgeon">
            <a:extLst>
              <a:ext uri="{FF2B5EF4-FFF2-40B4-BE49-F238E27FC236}">
                <a16:creationId xmlns:a16="http://schemas.microsoft.com/office/drawing/2014/main" id="{3CFA0244-69A5-45A7-BFC3-BCB86FD02A3B}"/>
              </a:ext>
            </a:extLst>
          </p:cNvPr>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a:stretch/>
        </p:blipFill>
        <p:spPr>
          <a:xfrm>
            <a:off x="7333860" y="466725"/>
            <a:ext cx="4858139" cy="5924550"/>
          </a:xfrm>
        </p:spPr>
      </p:pic>
      <p:sp>
        <p:nvSpPr>
          <p:cNvPr id="7" name="Slide Number Placeholder 6">
            <a:extLst>
              <a:ext uri="{FF2B5EF4-FFF2-40B4-BE49-F238E27FC236}">
                <a16:creationId xmlns:a16="http://schemas.microsoft.com/office/drawing/2014/main" id="{1AEFA8D6-0E6F-440E-A2B8-74919582018B}"/>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12</a:t>
            </a:fld>
            <a:endParaRPr lang="en-US" dirty="0"/>
          </a:p>
        </p:txBody>
      </p:sp>
    </p:spTree>
    <p:extLst>
      <p:ext uri="{BB962C8B-B14F-4D97-AF65-F5344CB8AC3E}">
        <p14:creationId xmlns:p14="http://schemas.microsoft.com/office/powerpoint/2010/main" val="281888136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273C1AB5-B1F6-BAE8-0284-1FFACD58B0EA}"/>
              </a:ext>
            </a:extLst>
          </p:cNvPr>
          <p:cNvPicPr>
            <a:picLocks noGrp="1" noChangeAspect="1"/>
          </p:cNvPicPr>
          <p:nvPr>
            <p:ph type="pic" sz="quarter" idx="16"/>
          </p:nvPr>
        </p:nvPicPr>
        <p:blipFill rotWithShape="1">
          <a:blip r:embed="rId2"/>
          <a:srcRect l="-1968" r="-3031"/>
          <a:stretch/>
        </p:blipFill>
        <p:spPr>
          <a:xfrm>
            <a:off x="7224132" y="136525"/>
            <a:ext cx="4858139" cy="6300851"/>
          </a:xfrm>
        </p:spPr>
      </p:pic>
      <p:sp>
        <p:nvSpPr>
          <p:cNvPr id="5" name="Slide Number Placeholder 4">
            <a:extLst>
              <a:ext uri="{FF2B5EF4-FFF2-40B4-BE49-F238E27FC236}">
                <a16:creationId xmlns:a16="http://schemas.microsoft.com/office/drawing/2014/main" id="{FB35F90E-C2C1-1E07-5921-DBBBC0A427C6}"/>
              </a:ext>
            </a:extLst>
          </p:cNvPr>
          <p:cNvSpPr>
            <a:spLocks noGrp="1"/>
          </p:cNvSpPr>
          <p:nvPr>
            <p:ph type="sldNum" sz="quarter" idx="12"/>
          </p:nvPr>
        </p:nvSpPr>
        <p:spPr/>
        <p:txBody>
          <a:bodyPr/>
          <a:lstStyle/>
          <a:p>
            <a:fld id="{BF860B6F-2FE3-4DE6-9496-980E987E7466}" type="slidenum">
              <a:rPr lang="en-US" smtClean="0"/>
              <a:t>13</a:t>
            </a:fld>
            <a:endParaRPr lang="en-US" dirty="0"/>
          </a:p>
        </p:txBody>
      </p:sp>
      <p:sp>
        <p:nvSpPr>
          <p:cNvPr id="6" name="Text Placeholder 5">
            <a:extLst>
              <a:ext uri="{FF2B5EF4-FFF2-40B4-BE49-F238E27FC236}">
                <a16:creationId xmlns:a16="http://schemas.microsoft.com/office/drawing/2014/main" id="{F2EFD301-8249-462D-EB7D-F2D5F1EFA8A1}"/>
              </a:ext>
            </a:extLst>
          </p:cNvPr>
          <p:cNvSpPr>
            <a:spLocks noGrp="1"/>
          </p:cNvSpPr>
          <p:nvPr>
            <p:ph type="body" sz="quarter" idx="13"/>
          </p:nvPr>
        </p:nvSpPr>
        <p:spPr>
          <a:xfrm>
            <a:off x="566057" y="438912"/>
            <a:ext cx="6437375" cy="5998464"/>
          </a:xfrm>
        </p:spPr>
        <p:txBody>
          <a:bodyPr/>
          <a:lstStyle/>
          <a:p>
            <a:pPr marL="285750" indent="-285750">
              <a:buFont typeface="Arial" panose="020B0604020202020204" pitchFamily="34" charset="0"/>
              <a:buChar char="•"/>
            </a:pPr>
            <a:r>
              <a:rPr lang="en-US" sz="1600" dirty="0">
                <a:latin typeface="Tw Cen MT" panose="020B0602020104020603" pitchFamily="34" charset="0"/>
              </a:rPr>
              <a:t>Policies are available that offer both individual and family coverage. Out of this 3.9%, health insurance accounts for 5-10% of expenditure, employers account for around 9% while personal expenditure amounts to an astounding 82%. In the year 2016, the NSSO released the report "Key Indicators of Social Consumption in India: Health" based on its 71st round of surveys. The survey carried out in the year 2014 found that more than 80% of Indians are not covered under any health insurance plan, and only 18% (government-funded 12%) of the urban population and 14% (government-funded 13%) of the rural population were covered under any form of health insurance.</a:t>
            </a:r>
          </a:p>
          <a:p>
            <a:pPr marL="285750" indent="-285750">
              <a:buFont typeface="Arial" panose="020B0604020202020204" pitchFamily="34" charset="0"/>
              <a:buChar char="•"/>
            </a:pPr>
            <a:r>
              <a:rPr lang="en-US" sz="1600" dirty="0">
                <a:latin typeface="Tw Cen MT" panose="020B0602020104020603" pitchFamily="34" charset="0"/>
              </a:rPr>
              <a:t>There are standalone health insurers along with government-sponsored health insurance providers. Recently, to improve awareness and reduce procrastination in buying health insurance, the General Insurance Corporation of India and the Insurance Regulatory and Development Authority (IRDAI) launched an awareness campaign for all segments of the population.</a:t>
            </a:r>
          </a:p>
        </p:txBody>
      </p:sp>
    </p:spTree>
    <p:extLst>
      <p:ext uri="{BB962C8B-B14F-4D97-AF65-F5344CB8AC3E}">
        <p14:creationId xmlns:p14="http://schemas.microsoft.com/office/powerpoint/2010/main" val="207376707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a:xfrm>
            <a:off x="466725" y="3001020"/>
            <a:ext cx="11258550" cy="938559"/>
          </a:xfrm>
        </p:spPr>
        <p:txBody>
          <a:bodyPr/>
          <a:lstStyle/>
          <a:p>
            <a:r>
              <a:rPr lang="en-US" dirty="0">
                <a:solidFill>
                  <a:schemeClr val="accent4">
                    <a:lumMod val="75000"/>
                  </a:schemeClr>
                </a:solidFill>
                <a:latin typeface="Imprint MT Shadow" panose="04020605060303030202" pitchFamily="82" charset="0"/>
              </a:rPr>
              <a:t>Data preprocessing:</a:t>
            </a:r>
          </a:p>
        </p:txBody>
      </p:sp>
    </p:spTree>
    <p:extLst>
      <p:ext uri="{BB962C8B-B14F-4D97-AF65-F5344CB8AC3E}">
        <p14:creationId xmlns:p14="http://schemas.microsoft.com/office/powerpoint/2010/main" val="347973617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C1422C90-427C-4AD4-97AD-6B9853B23F76}"/>
              </a:ext>
            </a:extLst>
          </p:cNvPr>
          <p:cNvSpPr>
            <a:spLocks noGrp="1"/>
          </p:cNvSpPr>
          <p:nvPr>
            <p:ph type="title"/>
          </p:nvPr>
        </p:nvSpPr>
        <p:spPr>
          <a:xfrm rot="16200000">
            <a:off x="-2331993" y="3038269"/>
            <a:ext cx="6481475" cy="682498"/>
          </a:xfrm>
        </p:spPr>
        <p:txBody>
          <a:bodyPr/>
          <a:lstStyle/>
          <a:p>
            <a:r>
              <a:rPr lang="en-US" dirty="0">
                <a:solidFill>
                  <a:schemeClr val="accent4">
                    <a:lumMod val="75000"/>
                  </a:schemeClr>
                </a:solidFill>
                <a:latin typeface="Imprint MT Shadow" panose="04020605060303030202" pitchFamily="82" charset="0"/>
              </a:rPr>
              <a:t>dataset overview</a:t>
            </a:r>
          </a:p>
        </p:txBody>
      </p:sp>
      <p:sp>
        <p:nvSpPr>
          <p:cNvPr id="24" name="Text Placeholder 23">
            <a:extLst>
              <a:ext uri="{FF2B5EF4-FFF2-40B4-BE49-F238E27FC236}">
                <a16:creationId xmlns:a16="http://schemas.microsoft.com/office/drawing/2014/main" id="{7B521B55-CA93-422E-A413-4F38F20BA182}"/>
              </a:ext>
            </a:extLst>
          </p:cNvPr>
          <p:cNvSpPr>
            <a:spLocks noGrp="1"/>
          </p:cNvSpPr>
          <p:nvPr>
            <p:ph type="body" sz="quarter" idx="17"/>
          </p:nvPr>
        </p:nvSpPr>
        <p:spPr>
          <a:xfrm>
            <a:off x="7566707" y="455545"/>
            <a:ext cx="2937452" cy="426393"/>
          </a:xfrm>
        </p:spPr>
        <p:txBody>
          <a:bodyPr anchor="t"/>
          <a:lstStyle/>
          <a:p>
            <a:r>
              <a:rPr lang="en-US" sz="1800" dirty="0">
                <a:latin typeface="Aharoni" panose="02010803020104030203" pitchFamily="2" charset="-79"/>
                <a:cs typeface="Aharoni" panose="02010803020104030203" pitchFamily="2" charset="-79"/>
              </a:rPr>
              <a:t>Source:</a:t>
            </a:r>
          </a:p>
        </p:txBody>
      </p:sp>
      <p:sp>
        <p:nvSpPr>
          <p:cNvPr id="23" name="Text Placeholder 22">
            <a:extLst>
              <a:ext uri="{FF2B5EF4-FFF2-40B4-BE49-F238E27FC236}">
                <a16:creationId xmlns:a16="http://schemas.microsoft.com/office/drawing/2014/main" id="{98221D68-CEED-411C-AC3A-7A72C4371319}"/>
              </a:ext>
            </a:extLst>
          </p:cNvPr>
          <p:cNvSpPr>
            <a:spLocks noGrp="1"/>
          </p:cNvSpPr>
          <p:nvPr>
            <p:ph type="body" sz="quarter" idx="16"/>
          </p:nvPr>
        </p:nvSpPr>
        <p:spPr>
          <a:xfrm>
            <a:off x="7566706" y="881939"/>
            <a:ext cx="4265629" cy="881452"/>
          </a:xfrm>
        </p:spPr>
        <p:txBody>
          <a:bodyPr>
            <a:noAutofit/>
          </a:bodyPr>
          <a:lstStyle/>
          <a:p>
            <a:r>
              <a:rPr lang="en-US" dirty="0">
                <a:latin typeface="Tw Cen MT" panose="020B0602020104020603" pitchFamily="34" charset="0"/>
              </a:rPr>
              <a:t>The dataset (secondary data) was extracted from Kaggle.</a:t>
            </a:r>
          </a:p>
          <a:p>
            <a:r>
              <a:rPr lang="en-US" dirty="0">
                <a:solidFill>
                  <a:schemeClr val="accent2">
                    <a:lumMod val="50000"/>
                  </a:schemeClr>
                </a:solidFill>
                <a:latin typeface="Tw Cen MT" panose="020B0602020104020603" pitchFamily="34" charset="0"/>
              </a:rPr>
              <a:t>https://www.kaggle.com/datasets/noordeen/insurance-premium-prediction</a:t>
            </a:r>
          </a:p>
        </p:txBody>
      </p:sp>
      <p:sp>
        <p:nvSpPr>
          <p:cNvPr id="28" name="Text Placeholder 27">
            <a:extLst>
              <a:ext uri="{FF2B5EF4-FFF2-40B4-BE49-F238E27FC236}">
                <a16:creationId xmlns:a16="http://schemas.microsoft.com/office/drawing/2014/main" id="{721A5EF9-E3DB-4CA4-93F3-39B1B8D5E28A}"/>
              </a:ext>
            </a:extLst>
          </p:cNvPr>
          <p:cNvSpPr>
            <a:spLocks noGrp="1"/>
          </p:cNvSpPr>
          <p:nvPr>
            <p:ph type="body" sz="quarter" idx="21"/>
          </p:nvPr>
        </p:nvSpPr>
        <p:spPr>
          <a:xfrm>
            <a:off x="7566706" y="4956243"/>
            <a:ext cx="2937452" cy="426393"/>
          </a:xfrm>
        </p:spPr>
        <p:txBody>
          <a:bodyPr anchor="t"/>
          <a:lstStyle/>
          <a:p>
            <a:r>
              <a:rPr lang="en-US" sz="1800" dirty="0">
                <a:latin typeface="Aharoni" panose="02010803020104030203" pitchFamily="2" charset="-79"/>
                <a:cs typeface="Aharoni" panose="02010803020104030203" pitchFamily="2" charset="-79"/>
              </a:rPr>
              <a:t>Variables:</a:t>
            </a:r>
          </a:p>
        </p:txBody>
      </p:sp>
      <p:sp>
        <p:nvSpPr>
          <p:cNvPr id="27" name="Text Placeholder 26">
            <a:extLst>
              <a:ext uri="{FF2B5EF4-FFF2-40B4-BE49-F238E27FC236}">
                <a16:creationId xmlns:a16="http://schemas.microsoft.com/office/drawing/2014/main" id="{C076F9C5-3B11-41F8-AE36-0DAED2322784}"/>
              </a:ext>
            </a:extLst>
          </p:cNvPr>
          <p:cNvSpPr>
            <a:spLocks noGrp="1"/>
          </p:cNvSpPr>
          <p:nvPr>
            <p:ph type="body" sz="quarter" idx="20"/>
          </p:nvPr>
        </p:nvSpPr>
        <p:spPr>
          <a:xfrm>
            <a:off x="7566706" y="5325065"/>
            <a:ext cx="4110180" cy="928453"/>
          </a:xfrm>
        </p:spPr>
        <p:txBody>
          <a:bodyPr>
            <a:noAutofit/>
          </a:bodyPr>
          <a:lstStyle/>
          <a:p>
            <a:r>
              <a:rPr lang="en-US" dirty="0">
                <a:latin typeface="Tw Cen MT" panose="020B0602020104020603" pitchFamily="34" charset="0"/>
              </a:rPr>
              <a:t>The dataset has 7 variables, namely, Age, Sex, BMI, Children, Smoker, Region and Charges. We have the data of 1338 individuals who have taken medical insurance.</a:t>
            </a:r>
          </a:p>
        </p:txBody>
      </p:sp>
      <p:sp>
        <p:nvSpPr>
          <p:cNvPr id="26" name="Text Placeholder 25">
            <a:extLst>
              <a:ext uri="{FF2B5EF4-FFF2-40B4-BE49-F238E27FC236}">
                <a16:creationId xmlns:a16="http://schemas.microsoft.com/office/drawing/2014/main" id="{A3F19829-ECF0-478F-BED1-112739B393C7}"/>
              </a:ext>
            </a:extLst>
          </p:cNvPr>
          <p:cNvSpPr>
            <a:spLocks noGrp="1"/>
          </p:cNvSpPr>
          <p:nvPr>
            <p:ph type="body" sz="quarter" idx="19"/>
          </p:nvPr>
        </p:nvSpPr>
        <p:spPr>
          <a:xfrm>
            <a:off x="7566707" y="2044277"/>
            <a:ext cx="2937452" cy="426393"/>
          </a:xfrm>
        </p:spPr>
        <p:txBody>
          <a:bodyPr anchor="t"/>
          <a:lstStyle/>
          <a:p>
            <a:r>
              <a:rPr lang="en-US" sz="1800" dirty="0">
                <a:latin typeface="Aharoni" panose="02010803020104030203" pitchFamily="2" charset="-79"/>
                <a:cs typeface="Aharoni" panose="02010803020104030203" pitchFamily="2" charset="-79"/>
              </a:rPr>
              <a:t>About:</a:t>
            </a:r>
          </a:p>
        </p:txBody>
      </p:sp>
      <p:sp>
        <p:nvSpPr>
          <p:cNvPr id="25" name="Text Placeholder 24">
            <a:extLst>
              <a:ext uri="{FF2B5EF4-FFF2-40B4-BE49-F238E27FC236}">
                <a16:creationId xmlns:a16="http://schemas.microsoft.com/office/drawing/2014/main" id="{50EBA51D-BA19-453B-856F-01148078D94F}"/>
              </a:ext>
            </a:extLst>
          </p:cNvPr>
          <p:cNvSpPr>
            <a:spLocks noGrp="1"/>
          </p:cNvSpPr>
          <p:nvPr>
            <p:ph type="body" sz="quarter" idx="18"/>
          </p:nvPr>
        </p:nvSpPr>
        <p:spPr>
          <a:xfrm>
            <a:off x="7566706" y="2458240"/>
            <a:ext cx="4265629" cy="2235768"/>
          </a:xfrm>
        </p:spPr>
        <p:txBody>
          <a:bodyPr>
            <a:noAutofit/>
          </a:bodyPr>
          <a:lstStyle/>
          <a:p>
            <a:r>
              <a:rPr lang="en-US" dirty="0">
                <a:latin typeface="Tw Cen MT" panose="020B0602020104020603" pitchFamily="34" charset="0"/>
              </a:rPr>
              <a:t>ACME Insurance Inc. offers affordable health insurance to thousands of customer all over the United States. You're tasked with creating an automated system to estimate the annual medical expenditure for new customers, using information such as their age, sex, BMI, children, smoking habits and region of residence. Estimates from your system will be used to determine the annual insurance premium (amount paid every month) offered to the customer.</a:t>
            </a:r>
            <a:endParaRPr lang="en-ZA" dirty="0">
              <a:latin typeface="Tw Cen MT" panose="020B0602020104020603" pitchFamily="34" charset="0"/>
            </a:endParaRPr>
          </a:p>
        </p:txBody>
      </p:sp>
      <p:sp>
        <p:nvSpPr>
          <p:cNvPr id="4" name="Slide Number Placeholder 3">
            <a:extLst>
              <a:ext uri="{FF2B5EF4-FFF2-40B4-BE49-F238E27FC236}">
                <a16:creationId xmlns:a16="http://schemas.microsoft.com/office/drawing/2014/main" id="{C9FA8E79-2231-42DD-834F-F399CC7D16DE}"/>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15</a:t>
            </a:fld>
            <a:endParaRPr lang="en-US" dirty="0"/>
          </a:p>
        </p:txBody>
      </p:sp>
      <p:pic>
        <p:nvPicPr>
          <p:cNvPr id="7" name="Picture 6">
            <a:extLst>
              <a:ext uri="{FF2B5EF4-FFF2-40B4-BE49-F238E27FC236}">
                <a16:creationId xmlns:a16="http://schemas.microsoft.com/office/drawing/2014/main" id="{8CCA42EF-165E-86C4-5C94-637E42589190}"/>
              </a:ext>
            </a:extLst>
          </p:cNvPr>
          <p:cNvPicPr>
            <a:picLocks noChangeAspect="1"/>
          </p:cNvPicPr>
          <p:nvPr/>
        </p:nvPicPr>
        <p:blipFill>
          <a:blip r:embed="rId2"/>
          <a:stretch>
            <a:fillRect/>
          </a:stretch>
        </p:blipFill>
        <p:spPr>
          <a:xfrm>
            <a:off x="1894296" y="138781"/>
            <a:ext cx="5315692" cy="65826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064680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E5C7FE-66FB-F586-4EED-FED9898C7F5A}"/>
              </a:ext>
            </a:extLst>
          </p:cNvPr>
          <p:cNvSpPr>
            <a:spLocks noGrp="1"/>
          </p:cNvSpPr>
          <p:nvPr>
            <p:ph type="sldNum" sz="quarter" idx="12"/>
          </p:nvPr>
        </p:nvSpPr>
        <p:spPr/>
        <p:txBody>
          <a:bodyPr/>
          <a:lstStyle/>
          <a:p>
            <a:fld id="{BF860B6F-2FE3-4DE6-9496-980E987E7466}" type="slidenum">
              <a:rPr lang="en-US" smtClean="0"/>
              <a:t>16</a:t>
            </a:fld>
            <a:endParaRPr lang="en-US" dirty="0"/>
          </a:p>
        </p:txBody>
      </p:sp>
      <p:sp>
        <p:nvSpPr>
          <p:cNvPr id="8" name="Text Placeholder 7">
            <a:extLst>
              <a:ext uri="{FF2B5EF4-FFF2-40B4-BE49-F238E27FC236}">
                <a16:creationId xmlns:a16="http://schemas.microsoft.com/office/drawing/2014/main" id="{D6030254-4C2E-8B9A-E17D-A1E5D80C1076}"/>
              </a:ext>
            </a:extLst>
          </p:cNvPr>
          <p:cNvSpPr>
            <a:spLocks noGrp="1"/>
          </p:cNvSpPr>
          <p:nvPr>
            <p:ph type="body" sz="quarter" idx="18"/>
          </p:nvPr>
        </p:nvSpPr>
        <p:spPr>
          <a:xfrm>
            <a:off x="2371226" y="3660040"/>
            <a:ext cx="9045896" cy="2783960"/>
          </a:xfrm>
        </p:spPr>
        <p:txBody>
          <a:bodyPr/>
          <a:lstStyle/>
          <a:p>
            <a:pPr marL="285750" indent="-285750">
              <a:spcBef>
                <a:spcPts val="1200"/>
              </a:spcBef>
              <a:buFont typeface="Arial" panose="020B0604020202020204" pitchFamily="34" charset="0"/>
              <a:buChar char="•"/>
            </a:pPr>
            <a:r>
              <a:rPr lang="en-US" sz="1800" dirty="0">
                <a:latin typeface="Tw Cen MT" panose="020B0602020104020603" pitchFamily="34" charset="0"/>
              </a:rPr>
              <a:t>The categorical variables namely sex, smoker and region were converted into numerical form using dummy variables.</a:t>
            </a:r>
          </a:p>
          <a:p>
            <a:pPr marL="285750" indent="-285750">
              <a:spcBef>
                <a:spcPts val="1200"/>
              </a:spcBef>
              <a:buFont typeface="Arial" panose="020B0604020202020204" pitchFamily="34" charset="0"/>
              <a:buChar char="•"/>
            </a:pPr>
            <a:r>
              <a:rPr lang="en-US" sz="1800" dirty="0">
                <a:latin typeface="Tw Cen MT" panose="020B0602020104020603" pitchFamily="34" charset="0"/>
              </a:rPr>
              <a:t>Under dummy variables, the region variable was converted into 3 variables based on the dataset.</a:t>
            </a:r>
          </a:p>
          <a:p>
            <a:pPr marL="285750" indent="-285750">
              <a:spcBef>
                <a:spcPts val="1200"/>
              </a:spcBef>
              <a:buFont typeface="Arial" panose="020B0604020202020204" pitchFamily="34" charset="0"/>
              <a:buChar char="•"/>
            </a:pPr>
            <a:r>
              <a:rPr lang="en-US" sz="1800" dirty="0">
                <a:latin typeface="Tw Cen MT" panose="020B0602020104020603" pitchFamily="34" charset="0"/>
              </a:rPr>
              <a:t>The dataset was checked for missing values and was observed to have no missing values.</a:t>
            </a:r>
          </a:p>
          <a:p>
            <a:pPr>
              <a:spcBef>
                <a:spcPts val="1200"/>
              </a:spcBef>
            </a:pPr>
            <a:endParaRPr lang="en-US" sz="1800" dirty="0">
              <a:latin typeface="Tw Cen MT" panose="020B0602020104020603" pitchFamily="34" charset="0"/>
            </a:endParaRPr>
          </a:p>
        </p:txBody>
      </p:sp>
      <p:sp>
        <p:nvSpPr>
          <p:cNvPr id="12" name="Title 11">
            <a:extLst>
              <a:ext uri="{FF2B5EF4-FFF2-40B4-BE49-F238E27FC236}">
                <a16:creationId xmlns:a16="http://schemas.microsoft.com/office/drawing/2014/main" id="{B03EE8ED-A835-BD50-9859-147A5E356790}"/>
              </a:ext>
            </a:extLst>
          </p:cNvPr>
          <p:cNvSpPr>
            <a:spLocks noGrp="1"/>
          </p:cNvSpPr>
          <p:nvPr>
            <p:ph type="title"/>
          </p:nvPr>
        </p:nvSpPr>
        <p:spPr>
          <a:xfrm>
            <a:off x="180469" y="108121"/>
            <a:ext cx="7015859" cy="864208"/>
          </a:xfrm>
        </p:spPr>
        <p:txBody>
          <a:bodyPr/>
          <a:lstStyle/>
          <a:p>
            <a:r>
              <a:rPr lang="en-US" sz="3600" dirty="0">
                <a:solidFill>
                  <a:schemeClr val="accent4">
                    <a:lumMod val="75000"/>
                  </a:schemeClr>
                </a:solidFill>
                <a:latin typeface="Imprint MT Shadow" panose="04020605060303030202" pitchFamily="82" charset="0"/>
              </a:rPr>
              <a:t>Data preprocessing:</a:t>
            </a:r>
          </a:p>
        </p:txBody>
      </p:sp>
      <p:pic>
        <p:nvPicPr>
          <p:cNvPr id="28" name="Picture 27">
            <a:extLst>
              <a:ext uri="{FF2B5EF4-FFF2-40B4-BE49-F238E27FC236}">
                <a16:creationId xmlns:a16="http://schemas.microsoft.com/office/drawing/2014/main" id="{CB29E5A1-E677-9588-42D1-2F0E03BF6585}"/>
              </a:ext>
            </a:extLst>
          </p:cNvPr>
          <p:cNvPicPr>
            <a:picLocks noChangeAspect="1"/>
          </p:cNvPicPr>
          <p:nvPr/>
        </p:nvPicPr>
        <p:blipFill>
          <a:blip r:embed="rId2"/>
          <a:stretch>
            <a:fillRect/>
          </a:stretch>
        </p:blipFill>
        <p:spPr>
          <a:xfrm>
            <a:off x="809534" y="1055050"/>
            <a:ext cx="10402752" cy="23339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29">
            <a:extLst>
              <a:ext uri="{FF2B5EF4-FFF2-40B4-BE49-F238E27FC236}">
                <a16:creationId xmlns:a16="http://schemas.microsoft.com/office/drawing/2014/main" id="{61972FBF-2174-9D1D-BDA2-16C64F3C8E98}"/>
              </a:ext>
            </a:extLst>
          </p:cNvPr>
          <p:cNvPicPr>
            <a:picLocks noChangeAspect="1"/>
          </p:cNvPicPr>
          <p:nvPr/>
        </p:nvPicPr>
        <p:blipFill>
          <a:blip r:embed="rId3"/>
          <a:stretch>
            <a:fillRect/>
          </a:stretch>
        </p:blipFill>
        <p:spPr>
          <a:xfrm>
            <a:off x="804125" y="3610222"/>
            <a:ext cx="1362265" cy="29055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A4A74B12-518F-20FE-C258-71BC0384FE2A}"/>
              </a:ext>
            </a:extLst>
          </p:cNvPr>
          <p:cNvSpPr txBox="1"/>
          <p:nvPr/>
        </p:nvSpPr>
        <p:spPr>
          <a:xfrm>
            <a:off x="2371226" y="6238753"/>
            <a:ext cx="2634343" cy="276999"/>
          </a:xfrm>
          <a:prstGeom prst="rect">
            <a:avLst/>
          </a:prstGeom>
          <a:noFill/>
        </p:spPr>
        <p:txBody>
          <a:bodyPr wrap="square" rtlCol="0">
            <a:spAutoFit/>
          </a:bodyPr>
          <a:lstStyle/>
          <a:p>
            <a:r>
              <a:rPr lang="en-US" sz="1200" i="1" dirty="0">
                <a:solidFill>
                  <a:srgbClr val="0070C0"/>
                </a:solidFill>
                <a:latin typeface="Tw Cen MT" panose="020B0602020104020603" pitchFamily="34" charset="0"/>
              </a:rPr>
              <a:t>Refer to Appendix page 45</a:t>
            </a:r>
            <a:endParaRPr lang="en-US" sz="1200" dirty="0"/>
          </a:p>
        </p:txBody>
      </p:sp>
    </p:spTree>
    <p:extLst>
      <p:ext uri="{BB962C8B-B14F-4D97-AF65-F5344CB8AC3E}">
        <p14:creationId xmlns:p14="http://schemas.microsoft.com/office/powerpoint/2010/main" val="404774684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a:xfrm>
            <a:off x="265177" y="3001020"/>
            <a:ext cx="11695176" cy="938559"/>
          </a:xfrm>
        </p:spPr>
        <p:txBody>
          <a:bodyPr/>
          <a:lstStyle/>
          <a:p>
            <a:r>
              <a:rPr lang="en-US" dirty="0">
                <a:solidFill>
                  <a:schemeClr val="accent4">
                    <a:lumMod val="75000"/>
                  </a:schemeClr>
                </a:solidFill>
                <a:latin typeface="Imprint MT Shadow" panose="04020605060303030202" pitchFamily="82" charset="0"/>
              </a:rPr>
              <a:t>Exploratory data analysis</a:t>
            </a:r>
          </a:p>
        </p:txBody>
      </p:sp>
    </p:spTree>
    <p:extLst>
      <p:ext uri="{BB962C8B-B14F-4D97-AF65-F5344CB8AC3E}">
        <p14:creationId xmlns:p14="http://schemas.microsoft.com/office/powerpoint/2010/main" val="323665400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972A2AA-2BCB-4C1E-90E7-26B47F79D5F2}"/>
              </a:ext>
            </a:extLst>
          </p:cNvPr>
          <p:cNvSpPr>
            <a:spLocks noGrp="1"/>
          </p:cNvSpPr>
          <p:nvPr>
            <p:ph type="title"/>
          </p:nvPr>
        </p:nvSpPr>
        <p:spPr>
          <a:xfrm>
            <a:off x="971876" y="636973"/>
            <a:ext cx="9531613" cy="639192"/>
          </a:xfrm>
        </p:spPr>
        <p:txBody>
          <a:bodyPr/>
          <a:lstStyle/>
          <a:p>
            <a:pPr algn="l"/>
            <a:r>
              <a:rPr lang="en-US" dirty="0">
                <a:solidFill>
                  <a:schemeClr val="accent4">
                    <a:lumMod val="75000"/>
                  </a:schemeClr>
                </a:solidFill>
                <a:latin typeface="Imprint MT Shadow" panose="04020605060303030202" pitchFamily="82" charset="0"/>
              </a:rPr>
              <a:t>PIE charts:</a:t>
            </a:r>
          </a:p>
        </p:txBody>
      </p:sp>
      <p:pic>
        <p:nvPicPr>
          <p:cNvPr id="2" name="Picture 1">
            <a:extLst>
              <a:ext uri="{FF2B5EF4-FFF2-40B4-BE49-F238E27FC236}">
                <a16:creationId xmlns:a16="http://schemas.microsoft.com/office/drawing/2014/main" id="{812B2C01-EA03-AB88-4223-E4720D1C7322}"/>
              </a:ext>
            </a:extLst>
          </p:cNvPr>
          <p:cNvPicPr>
            <a:picLocks noChangeAspect="1"/>
          </p:cNvPicPr>
          <p:nvPr/>
        </p:nvPicPr>
        <p:blipFill>
          <a:blip r:embed="rId2"/>
          <a:stretch>
            <a:fillRect/>
          </a:stretch>
        </p:blipFill>
        <p:spPr>
          <a:xfrm>
            <a:off x="900493" y="2059567"/>
            <a:ext cx="3242252" cy="3242252"/>
          </a:xfrm>
          <a:prstGeom prst="rect">
            <a:avLst/>
          </a:prstGeom>
        </p:spPr>
      </p:pic>
      <p:sp>
        <p:nvSpPr>
          <p:cNvPr id="60" name="Text Placeholder 59">
            <a:extLst>
              <a:ext uri="{FF2B5EF4-FFF2-40B4-BE49-F238E27FC236}">
                <a16:creationId xmlns:a16="http://schemas.microsoft.com/office/drawing/2014/main" id="{93448483-F045-4E43-A037-C130C4E72DF7}"/>
              </a:ext>
            </a:extLst>
          </p:cNvPr>
          <p:cNvSpPr>
            <a:spLocks noGrp="1"/>
          </p:cNvSpPr>
          <p:nvPr>
            <p:ph type="body" sz="quarter" idx="16"/>
          </p:nvPr>
        </p:nvSpPr>
        <p:spPr>
          <a:xfrm>
            <a:off x="867403" y="5220571"/>
            <a:ext cx="3242252" cy="968644"/>
          </a:xfrm>
        </p:spPr>
        <p:txBody>
          <a:bodyPr>
            <a:noAutofit/>
          </a:bodyPr>
          <a:lstStyle/>
          <a:p>
            <a:r>
              <a:rPr lang="en-US" sz="1600" b="1" dirty="0">
                <a:latin typeface="Tw Cen MT" panose="020B0602020104020603" pitchFamily="34" charset="0"/>
              </a:rPr>
              <a:t>The sex ratio in the dataset is almost equal</a:t>
            </a:r>
          </a:p>
        </p:txBody>
      </p:sp>
      <p:sp>
        <p:nvSpPr>
          <p:cNvPr id="71" name="Text Placeholder 70">
            <a:extLst>
              <a:ext uri="{FF2B5EF4-FFF2-40B4-BE49-F238E27FC236}">
                <a16:creationId xmlns:a16="http://schemas.microsoft.com/office/drawing/2014/main" id="{7D02C322-F3DF-4042-9909-67853CF4F72A}"/>
              </a:ext>
            </a:extLst>
          </p:cNvPr>
          <p:cNvSpPr>
            <a:spLocks noGrp="1"/>
          </p:cNvSpPr>
          <p:nvPr>
            <p:ph type="body" sz="quarter" idx="18"/>
          </p:nvPr>
        </p:nvSpPr>
        <p:spPr>
          <a:xfrm>
            <a:off x="4277633" y="5252383"/>
            <a:ext cx="3242252" cy="968644"/>
          </a:xfrm>
        </p:spPr>
        <p:txBody>
          <a:bodyPr>
            <a:noAutofit/>
          </a:bodyPr>
          <a:lstStyle/>
          <a:p>
            <a:r>
              <a:rPr lang="en-US" sz="1600" b="1" dirty="0">
                <a:latin typeface="Tw Cen MT" panose="020B0602020104020603" pitchFamily="34" charset="0"/>
              </a:rPr>
              <a:t>The ratio of smokers is higher than the ratio of non – smokers in the dataset</a:t>
            </a:r>
          </a:p>
        </p:txBody>
      </p:sp>
      <p:sp>
        <p:nvSpPr>
          <p:cNvPr id="72" name="Text Placeholder 71">
            <a:extLst>
              <a:ext uri="{FF2B5EF4-FFF2-40B4-BE49-F238E27FC236}">
                <a16:creationId xmlns:a16="http://schemas.microsoft.com/office/drawing/2014/main" id="{A2B0EFEF-A51A-4690-A985-A45A637FA0F2}"/>
              </a:ext>
            </a:extLst>
          </p:cNvPr>
          <p:cNvSpPr>
            <a:spLocks noGrp="1"/>
          </p:cNvSpPr>
          <p:nvPr>
            <p:ph type="body" sz="quarter" idx="20"/>
          </p:nvPr>
        </p:nvSpPr>
        <p:spPr>
          <a:xfrm>
            <a:off x="8302761" y="5252383"/>
            <a:ext cx="3242252" cy="968644"/>
          </a:xfrm>
        </p:spPr>
        <p:txBody>
          <a:bodyPr>
            <a:noAutofit/>
          </a:bodyPr>
          <a:lstStyle/>
          <a:p>
            <a:r>
              <a:rPr lang="en-US" sz="1600" b="1" dirty="0">
                <a:latin typeface="Tw Cen MT" panose="020B0602020104020603" pitchFamily="34" charset="0"/>
              </a:rPr>
              <a:t>The dataset shows that around 85% of the insured are having less than 3 children</a:t>
            </a:r>
          </a:p>
          <a:p>
            <a:endParaRPr lang="en-US" sz="1600" b="1" dirty="0">
              <a:latin typeface="Tw Cen MT" panose="020B0602020104020603" pitchFamily="34" charset="0"/>
            </a:endParaRPr>
          </a:p>
          <a:p>
            <a:endParaRPr lang="en-US" sz="1600" b="1" dirty="0">
              <a:latin typeface="Tw Cen MT" panose="020B0602020104020603" pitchFamily="34" charset="0"/>
            </a:endParaRPr>
          </a:p>
          <a:p>
            <a:endParaRPr lang="en-US" sz="1600" b="1" dirty="0">
              <a:latin typeface="Tw Cen MT" panose="020B0602020104020603" pitchFamily="34" charset="0"/>
            </a:endParaRPr>
          </a:p>
          <a:p>
            <a:endParaRPr lang="en-US" sz="1600" b="1" dirty="0">
              <a:latin typeface="Tw Cen MT" panose="020B0602020104020603" pitchFamily="34" charset="0"/>
            </a:endParaRPr>
          </a:p>
        </p:txBody>
      </p:sp>
      <p:sp>
        <p:nvSpPr>
          <p:cNvPr id="38" name="Slide Number Placeholder 37">
            <a:extLst>
              <a:ext uri="{FF2B5EF4-FFF2-40B4-BE49-F238E27FC236}">
                <a16:creationId xmlns:a16="http://schemas.microsoft.com/office/drawing/2014/main" id="{75D4274A-BC04-4AC5-87FA-7EC4AD5BB950}"/>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18</a:t>
            </a:fld>
            <a:endParaRPr lang="en-US" dirty="0"/>
          </a:p>
        </p:txBody>
      </p:sp>
      <p:pic>
        <p:nvPicPr>
          <p:cNvPr id="7" name="Picture 6">
            <a:extLst>
              <a:ext uri="{FF2B5EF4-FFF2-40B4-BE49-F238E27FC236}">
                <a16:creationId xmlns:a16="http://schemas.microsoft.com/office/drawing/2014/main" id="{B5F96F32-F2C7-75D8-6F57-050FB3E2FC92}"/>
              </a:ext>
            </a:extLst>
          </p:cNvPr>
          <p:cNvPicPr>
            <a:picLocks noChangeAspect="1"/>
          </p:cNvPicPr>
          <p:nvPr/>
        </p:nvPicPr>
        <p:blipFill>
          <a:blip r:embed="rId3"/>
          <a:stretch>
            <a:fillRect/>
          </a:stretch>
        </p:blipFill>
        <p:spPr>
          <a:xfrm>
            <a:off x="4463589" y="2041943"/>
            <a:ext cx="3497308" cy="3178628"/>
          </a:xfrm>
          <a:prstGeom prst="rect">
            <a:avLst/>
          </a:prstGeom>
        </p:spPr>
      </p:pic>
      <p:pic>
        <p:nvPicPr>
          <p:cNvPr id="8" name="Picture 7">
            <a:extLst>
              <a:ext uri="{FF2B5EF4-FFF2-40B4-BE49-F238E27FC236}">
                <a16:creationId xmlns:a16="http://schemas.microsoft.com/office/drawing/2014/main" id="{9672850B-D67D-A64B-B263-B4027F89DA30}"/>
              </a:ext>
            </a:extLst>
          </p:cNvPr>
          <p:cNvPicPr>
            <a:picLocks noChangeAspect="1"/>
          </p:cNvPicPr>
          <p:nvPr/>
        </p:nvPicPr>
        <p:blipFill>
          <a:blip r:embed="rId4"/>
          <a:stretch>
            <a:fillRect/>
          </a:stretch>
        </p:blipFill>
        <p:spPr>
          <a:xfrm>
            <a:off x="8027484" y="2107910"/>
            <a:ext cx="3792806" cy="3112661"/>
          </a:xfrm>
          <a:prstGeom prst="rect">
            <a:avLst/>
          </a:prstGeom>
        </p:spPr>
      </p:pic>
      <p:sp>
        <p:nvSpPr>
          <p:cNvPr id="3" name="TextBox 2">
            <a:extLst>
              <a:ext uri="{FF2B5EF4-FFF2-40B4-BE49-F238E27FC236}">
                <a16:creationId xmlns:a16="http://schemas.microsoft.com/office/drawing/2014/main" id="{D70FBA7D-4885-D023-4DB4-ED77E2E921FA}"/>
              </a:ext>
            </a:extLst>
          </p:cNvPr>
          <p:cNvSpPr txBox="1"/>
          <p:nvPr/>
        </p:nvSpPr>
        <p:spPr>
          <a:xfrm>
            <a:off x="8958943" y="1538230"/>
            <a:ext cx="2596956" cy="553998"/>
          </a:xfrm>
          <a:prstGeom prst="rect">
            <a:avLst/>
          </a:prstGeom>
          <a:solidFill>
            <a:srgbClr val="FFFF00"/>
          </a:solidFill>
        </p:spPr>
        <p:txBody>
          <a:bodyPr wrap="square" rtlCol="0">
            <a:spAutoFit/>
          </a:bodyPr>
          <a:lstStyle/>
          <a:p>
            <a:r>
              <a:rPr lang="en-US" sz="1500" dirty="0">
                <a:solidFill>
                  <a:srgbClr val="FF0000"/>
                </a:solidFill>
              </a:rPr>
              <a:t>Children spelling is wrong in the below pie chart</a:t>
            </a:r>
          </a:p>
        </p:txBody>
      </p:sp>
    </p:spTree>
    <p:extLst>
      <p:ext uri="{BB962C8B-B14F-4D97-AF65-F5344CB8AC3E}">
        <p14:creationId xmlns:p14="http://schemas.microsoft.com/office/powerpoint/2010/main" val="345472368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CDE448-7A64-008F-C501-E501DC5EAE5C}"/>
              </a:ext>
            </a:extLst>
          </p:cNvPr>
          <p:cNvSpPr>
            <a:spLocks noGrp="1"/>
          </p:cNvSpPr>
          <p:nvPr>
            <p:ph type="sldNum" sz="quarter" idx="12"/>
          </p:nvPr>
        </p:nvSpPr>
        <p:spPr/>
        <p:txBody>
          <a:bodyPr/>
          <a:lstStyle/>
          <a:p>
            <a:fld id="{BF860B6F-2FE3-4DE6-9496-980E987E7466}" type="slidenum">
              <a:rPr lang="en-US" smtClean="0"/>
              <a:pPr/>
              <a:t>19</a:t>
            </a:fld>
            <a:endParaRPr lang="en-US" dirty="0"/>
          </a:p>
        </p:txBody>
      </p:sp>
      <p:pic>
        <p:nvPicPr>
          <p:cNvPr id="11" name="Content Placeholder 10">
            <a:extLst>
              <a:ext uri="{FF2B5EF4-FFF2-40B4-BE49-F238E27FC236}">
                <a16:creationId xmlns:a16="http://schemas.microsoft.com/office/drawing/2014/main" id="{0E520928-3B73-350E-9DD5-AEC3B252C9F2}"/>
              </a:ext>
            </a:extLst>
          </p:cNvPr>
          <p:cNvPicPr>
            <a:picLocks noGrp="1" noChangeAspect="1"/>
          </p:cNvPicPr>
          <p:nvPr>
            <p:ph sz="quarter" idx="37"/>
          </p:nvPr>
        </p:nvPicPr>
        <p:blipFill>
          <a:blip r:embed="rId2"/>
          <a:stretch>
            <a:fillRect/>
          </a:stretch>
        </p:blipFill>
        <p:spPr>
          <a:xfrm>
            <a:off x="744218" y="1191649"/>
            <a:ext cx="5100258" cy="3849757"/>
          </a:xfrm>
          <a:prstGeom prst="rect">
            <a:avLst/>
          </a:prstGeom>
        </p:spPr>
      </p:pic>
      <p:pic>
        <p:nvPicPr>
          <p:cNvPr id="12" name="Content Placeholder 11">
            <a:extLst>
              <a:ext uri="{FF2B5EF4-FFF2-40B4-BE49-F238E27FC236}">
                <a16:creationId xmlns:a16="http://schemas.microsoft.com/office/drawing/2014/main" id="{4B79B4C3-6624-A22F-B441-CD9529377E5A}"/>
              </a:ext>
            </a:extLst>
          </p:cNvPr>
          <p:cNvPicPr>
            <a:picLocks noGrp="1" noChangeAspect="1"/>
          </p:cNvPicPr>
          <p:nvPr>
            <p:ph sz="quarter" idx="38"/>
          </p:nvPr>
        </p:nvPicPr>
        <p:blipFill>
          <a:blip r:embed="rId3"/>
          <a:stretch>
            <a:fillRect/>
          </a:stretch>
        </p:blipFill>
        <p:spPr>
          <a:xfrm>
            <a:off x="6282005" y="1191649"/>
            <a:ext cx="4962938" cy="3954706"/>
          </a:xfrm>
          <a:prstGeom prst="rect">
            <a:avLst/>
          </a:prstGeom>
        </p:spPr>
      </p:pic>
      <p:sp>
        <p:nvSpPr>
          <p:cNvPr id="10" name="Title 9">
            <a:extLst>
              <a:ext uri="{FF2B5EF4-FFF2-40B4-BE49-F238E27FC236}">
                <a16:creationId xmlns:a16="http://schemas.microsoft.com/office/drawing/2014/main" id="{EBF44917-810A-0B25-064E-5C950C68970A}"/>
              </a:ext>
            </a:extLst>
          </p:cNvPr>
          <p:cNvSpPr>
            <a:spLocks noGrp="1"/>
          </p:cNvSpPr>
          <p:nvPr>
            <p:ph type="title"/>
          </p:nvPr>
        </p:nvSpPr>
        <p:spPr>
          <a:xfrm>
            <a:off x="379697" y="386088"/>
            <a:ext cx="5829300" cy="639192"/>
          </a:xfrm>
        </p:spPr>
        <p:txBody>
          <a:bodyPr/>
          <a:lstStyle/>
          <a:p>
            <a:r>
              <a:rPr lang="en-US" dirty="0">
                <a:solidFill>
                  <a:schemeClr val="accent4">
                    <a:lumMod val="75000"/>
                  </a:schemeClr>
                </a:solidFill>
                <a:latin typeface="Imprint MT Shadow" panose="04020605060303030202" pitchFamily="82" charset="0"/>
              </a:rPr>
              <a:t>Bar plots:</a:t>
            </a:r>
          </a:p>
        </p:txBody>
      </p:sp>
      <p:sp>
        <p:nvSpPr>
          <p:cNvPr id="13" name="Text Placeholder 59">
            <a:extLst>
              <a:ext uri="{FF2B5EF4-FFF2-40B4-BE49-F238E27FC236}">
                <a16:creationId xmlns:a16="http://schemas.microsoft.com/office/drawing/2014/main" id="{2EDA0975-5E7B-40D3-F2D3-4B5FFB4E4B04}"/>
              </a:ext>
            </a:extLst>
          </p:cNvPr>
          <p:cNvSpPr>
            <a:spLocks noGrp="1"/>
          </p:cNvSpPr>
          <p:nvPr>
            <p:ph type="body" sz="quarter" idx="16"/>
          </p:nvPr>
        </p:nvSpPr>
        <p:spPr>
          <a:xfrm>
            <a:off x="1179960" y="5207775"/>
            <a:ext cx="4465372" cy="799757"/>
          </a:xfrm>
        </p:spPr>
        <p:txBody>
          <a:bodyPr>
            <a:noAutofit/>
          </a:bodyPr>
          <a:lstStyle/>
          <a:p>
            <a:pPr algn="ctr"/>
            <a:r>
              <a:rPr lang="en-US" sz="1600" b="1" dirty="0">
                <a:latin typeface="Tw Cen MT" panose="020B0602020104020603" pitchFamily="34" charset="0"/>
              </a:rPr>
              <a:t>The insured belonging to the Southeast region is slightly higher than the other regions in the dataset.</a:t>
            </a:r>
          </a:p>
        </p:txBody>
      </p:sp>
      <p:sp>
        <p:nvSpPr>
          <p:cNvPr id="14" name="Text Placeholder 59">
            <a:extLst>
              <a:ext uri="{FF2B5EF4-FFF2-40B4-BE49-F238E27FC236}">
                <a16:creationId xmlns:a16="http://schemas.microsoft.com/office/drawing/2014/main" id="{D48B7900-3B60-5C86-389D-AEE4D008EC61}"/>
              </a:ext>
            </a:extLst>
          </p:cNvPr>
          <p:cNvSpPr txBox="1">
            <a:spLocks/>
          </p:cNvSpPr>
          <p:nvPr/>
        </p:nvSpPr>
        <p:spPr>
          <a:xfrm>
            <a:off x="6282005" y="5143767"/>
            <a:ext cx="5595716" cy="863765"/>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0"/>
              </a:spcBef>
              <a:buFont typeface="Arial" panose="020B0604020202020204" pitchFamily="34" charset="0"/>
              <a:buNone/>
              <a:defRPr sz="2000" kern="1200" cap="none" spc="100" baseline="0">
                <a:solidFill>
                  <a:schemeClr val="tx1"/>
                </a:solidFill>
                <a:latin typeface="Seaford" panose="020B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dirty="0">
                <a:latin typeface="Tw Cen MT" panose="020B0602020104020603" pitchFamily="34" charset="0"/>
              </a:rPr>
              <a:t>The insured being charged below average premium is more than that of the insured being charged above average premium depicting positively skewed data.</a:t>
            </a:r>
          </a:p>
        </p:txBody>
      </p:sp>
    </p:spTree>
    <p:extLst>
      <p:ext uri="{BB962C8B-B14F-4D97-AF65-F5344CB8AC3E}">
        <p14:creationId xmlns:p14="http://schemas.microsoft.com/office/powerpoint/2010/main" val="426242445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84">
            <a:extLst>
              <a:ext uri="{FF2B5EF4-FFF2-40B4-BE49-F238E27FC236}">
                <a16:creationId xmlns:a16="http://schemas.microsoft.com/office/drawing/2014/main" id="{583A8370-72B5-4ECE-B5E0-5B47654B2410}"/>
              </a:ext>
            </a:extLst>
          </p:cNvPr>
          <p:cNvSpPr>
            <a:spLocks noGrp="1"/>
          </p:cNvSpPr>
          <p:nvPr>
            <p:ph type="title"/>
          </p:nvPr>
        </p:nvSpPr>
        <p:spPr>
          <a:xfrm>
            <a:off x="5574219" y="559276"/>
            <a:ext cx="6074545" cy="639192"/>
          </a:xfrm>
        </p:spPr>
        <p:txBody>
          <a:bodyPr/>
          <a:lstStyle/>
          <a:p>
            <a:r>
              <a:rPr lang="en-US" dirty="0">
                <a:solidFill>
                  <a:schemeClr val="accent4">
                    <a:lumMod val="75000"/>
                  </a:schemeClr>
                </a:solidFill>
                <a:latin typeface="Imprint MT Shadow" panose="04020605060303030202" pitchFamily="82" charset="0"/>
              </a:rPr>
              <a:t>Abstract:</a:t>
            </a:r>
          </a:p>
        </p:txBody>
      </p:sp>
      <p:pic>
        <p:nvPicPr>
          <p:cNvPr id="79" name="Picture Placeholder 78" descr="A close up of cells under a microscope">
            <a:extLst>
              <a:ext uri="{FF2B5EF4-FFF2-40B4-BE49-F238E27FC236}">
                <a16:creationId xmlns:a16="http://schemas.microsoft.com/office/drawing/2014/main" id="{BBC72E1D-69D7-4CA2-B6AD-180B8084D757}"/>
              </a:ext>
            </a:extLst>
          </p:cNvPr>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a:stretch/>
        </p:blipFill>
        <p:spPr>
          <a:xfrm>
            <a:off x="0" y="466725"/>
            <a:ext cx="4858139" cy="5924550"/>
          </a:xfrm>
        </p:spPr>
      </p:pic>
      <p:sp>
        <p:nvSpPr>
          <p:cNvPr id="68" name="Text Placeholder 67">
            <a:extLst>
              <a:ext uri="{FF2B5EF4-FFF2-40B4-BE49-F238E27FC236}">
                <a16:creationId xmlns:a16="http://schemas.microsoft.com/office/drawing/2014/main" id="{261BE4C3-90A1-4FC4-93CA-BF3A80B863C5}"/>
              </a:ext>
            </a:extLst>
          </p:cNvPr>
          <p:cNvSpPr>
            <a:spLocks noGrp="1"/>
          </p:cNvSpPr>
          <p:nvPr>
            <p:ph type="body" sz="quarter" idx="13"/>
          </p:nvPr>
        </p:nvSpPr>
        <p:spPr>
          <a:xfrm>
            <a:off x="5574219" y="1353311"/>
            <a:ext cx="5965509" cy="5037963"/>
          </a:xfrm>
        </p:spPr>
        <p:txBody>
          <a:bodyPr/>
          <a:lstStyle/>
          <a:p>
            <a:pPr marL="285750" indent="-285750">
              <a:buFont typeface="Arial" panose="020B0604020202020204" pitchFamily="34" charset="0"/>
              <a:buChar char="•"/>
            </a:pPr>
            <a:endParaRPr lang="en-US" sz="1800" dirty="0">
              <a:latin typeface="Tw Cen MT" panose="020B0602020104020603" pitchFamily="34" charset="0"/>
              <a:cs typeface="Aharoni" panose="02010803020104030203" pitchFamily="2" charset="-79"/>
            </a:endParaRPr>
          </a:p>
          <a:p>
            <a:pPr marL="285750" indent="-285750">
              <a:buFont typeface="Arial" panose="020B0604020202020204" pitchFamily="34" charset="0"/>
              <a:buChar char="•"/>
            </a:pPr>
            <a:r>
              <a:rPr lang="en-US" sz="1800" dirty="0">
                <a:latin typeface="Tw Cen MT" panose="020B0602020104020603" pitchFamily="34" charset="0"/>
                <a:cs typeface="Aharoni" panose="02010803020104030203" pitchFamily="2" charset="-79"/>
              </a:rPr>
              <a:t>The study explores the use of machine learning techniques to forecast medical insurance premiums, aiming to predict the most expensive expenses for patients.</a:t>
            </a:r>
          </a:p>
          <a:p>
            <a:pPr marL="285750" indent="-285750">
              <a:buFont typeface="Arial" panose="020B0604020202020204" pitchFamily="34" charset="0"/>
              <a:buChar char="•"/>
            </a:pPr>
            <a:endParaRPr lang="en-US" sz="1800" dirty="0">
              <a:latin typeface="Tw Cen MT" panose="020B0602020104020603" pitchFamily="34" charset="0"/>
              <a:cs typeface="Aharoni" panose="02010803020104030203" pitchFamily="2" charset="-79"/>
            </a:endParaRPr>
          </a:p>
          <a:p>
            <a:pPr marL="285750" indent="-285750">
              <a:buFont typeface="Arial" panose="020B0604020202020204" pitchFamily="34" charset="0"/>
              <a:buChar char="•"/>
            </a:pPr>
            <a:r>
              <a:rPr lang="en-US" sz="1800" dirty="0">
                <a:latin typeface="Tw Cen MT" panose="020B0602020104020603" pitchFamily="34" charset="0"/>
                <a:cs typeface="Aharoni" panose="02010803020104030203" pitchFamily="2" charset="-79"/>
              </a:rPr>
              <a:t> Using a comprehensive dataset, the research employs various machine learning algorithms to analyze demographic information, medical history, lifestyle factors, and insurance coverage details.</a:t>
            </a:r>
          </a:p>
        </p:txBody>
      </p:sp>
      <p:sp>
        <p:nvSpPr>
          <p:cNvPr id="4" name="Slide Number Placeholder 3">
            <a:extLst>
              <a:ext uri="{FF2B5EF4-FFF2-40B4-BE49-F238E27FC236}">
                <a16:creationId xmlns:a16="http://schemas.microsoft.com/office/drawing/2014/main" id="{F637CBF2-4176-4C56-8824-858FA51AEF09}"/>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2</a:t>
            </a:fld>
            <a:endParaRPr lang="en-US" dirty="0"/>
          </a:p>
        </p:txBody>
      </p:sp>
    </p:spTree>
    <p:extLst>
      <p:ext uri="{BB962C8B-B14F-4D97-AF65-F5344CB8AC3E}">
        <p14:creationId xmlns:p14="http://schemas.microsoft.com/office/powerpoint/2010/main" val="10688430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CDE448-7A64-008F-C501-E501DC5EAE5C}"/>
              </a:ext>
            </a:extLst>
          </p:cNvPr>
          <p:cNvSpPr>
            <a:spLocks noGrp="1"/>
          </p:cNvSpPr>
          <p:nvPr>
            <p:ph type="sldNum" sz="quarter" idx="12"/>
          </p:nvPr>
        </p:nvSpPr>
        <p:spPr/>
        <p:txBody>
          <a:bodyPr/>
          <a:lstStyle/>
          <a:p>
            <a:fld id="{BF860B6F-2FE3-4DE6-9496-980E987E7466}" type="slidenum">
              <a:rPr lang="en-US" smtClean="0"/>
              <a:pPr/>
              <a:t>20</a:t>
            </a:fld>
            <a:endParaRPr lang="en-US" dirty="0"/>
          </a:p>
        </p:txBody>
      </p:sp>
      <p:sp>
        <p:nvSpPr>
          <p:cNvPr id="10" name="Title 9">
            <a:extLst>
              <a:ext uri="{FF2B5EF4-FFF2-40B4-BE49-F238E27FC236}">
                <a16:creationId xmlns:a16="http://schemas.microsoft.com/office/drawing/2014/main" id="{EBF44917-810A-0B25-064E-5C950C68970A}"/>
              </a:ext>
            </a:extLst>
          </p:cNvPr>
          <p:cNvSpPr>
            <a:spLocks noGrp="1"/>
          </p:cNvSpPr>
          <p:nvPr>
            <p:ph type="title"/>
          </p:nvPr>
        </p:nvSpPr>
        <p:spPr>
          <a:xfrm>
            <a:off x="374405" y="407353"/>
            <a:ext cx="5829300" cy="639192"/>
          </a:xfrm>
        </p:spPr>
        <p:txBody>
          <a:bodyPr/>
          <a:lstStyle/>
          <a:p>
            <a:r>
              <a:rPr lang="en-US" dirty="0">
                <a:solidFill>
                  <a:schemeClr val="accent4">
                    <a:lumMod val="75000"/>
                  </a:schemeClr>
                </a:solidFill>
                <a:latin typeface="Imprint MT Shadow" panose="04020605060303030202" pitchFamily="82" charset="0"/>
              </a:rPr>
              <a:t>scatter plots:</a:t>
            </a:r>
          </a:p>
        </p:txBody>
      </p:sp>
      <p:sp>
        <p:nvSpPr>
          <p:cNvPr id="13" name="Text Placeholder 59">
            <a:extLst>
              <a:ext uri="{FF2B5EF4-FFF2-40B4-BE49-F238E27FC236}">
                <a16:creationId xmlns:a16="http://schemas.microsoft.com/office/drawing/2014/main" id="{2EDA0975-5E7B-40D3-F2D3-4B5FFB4E4B04}"/>
              </a:ext>
            </a:extLst>
          </p:cNvPr>
          <p:cNvSpPr>
            <a:spLocks noGrp="1"/>
          </p:cNvSpPr>
          <p:nvPr>
            <p:ph type="body" sz="quarter" idx="16"/>
          </p:nvPr>
        </p:nvSpPr>
        <p:spPr>
          <a:xfrm>
            <a:off x="1284284" y="5201318"/>
            <a:ext cx="4465372" cy="799757"/>
          </a:xfrm>
        </p:spPr>
        <p:txBody>
          <a:bodyPr>
            <a:noAutofit/>
          </a:bodyPr>
          <a:lstStyle/>
          <a:p>
            <a:pPr algn="ctr"/>
            <a:r>
              <a:rPr lang="en-US" sz="1600" b="1" dirty="0">
                <a:latin typeface="Tw Cen MT" panose="020B0602020104020603" pitchFamily="34" charset="0"/>
              </a:rPr>
              <a:t>The premium charged for smokers is higher than the premium charged for non–smokers.</a:t>
            </a:r>
          </a:p>
        </p:txBody>
      </p:sp>
      <p:sp>
        <p:nvSpPr>
          <p:cNvPr id="14" name="Text Placeholder 59">
            <a:extLst>
              <a:ext uri="{FF2B5EF4-FFF2-40B4-BE49-F238E27FC236}">
                <a16:creationId xmlns:a16="http://schemas.microsoft.com/office/drawing/2014/main" id="{D48B7900-3B60-5C86-389D-AEE4D008EC61}"/>
              </a:ext>
            </a:extLst>
          </p:cNvPr>
          <p:cNvSpPr txBox="1">
            <a:spLocks/>
          </p:cNvSpPr>
          <p:nvPr/>
        </p:nvSpPr>
        <p:spPr>
          <a:xfrm>
            <a:off x="6908152" y="5201318"/>
            <a:ext cx="4728677" cy="863765"/>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0"/>
              </a:spcBef>
              <a:buFont typeface="Arial" panose="020B0604020202020204" pitchFamily="34" charset="0"/>
              <a:buNone/>
              <a:defRPr sz="2000" kern="1200" cap="none" spc="100" baseline="0">
                <a:solidFill>
                  <a:schemeClr val="tx1"/>
                </a:solidFill>
                <a:latin typeface="Seaford" panose="020B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dirty="0">
                <a:latin typeface="Tw Cen MT" panose="020B0602020104020603" pitchFamily="34" charset="0"/>
              </a:rPr>
              <a:t>The premium charged for males and females are almost equal showing that premium charged is not affected by gender.</a:t>
            </a:r>
          </a:p>
        </p:txBody>
      </p:sp>
      <p:pic>
        <p:nvPicPr>
          <p:cNvPr id="5" name="Picture 4">
            <a:extLst>
              <a:ext uri="{FF2B5EF4-FFF2-40B4-BE49-F238E27FC236}">
                <a16:creationId xmlns:a16="http://schemas.microsoft.com/office/drawing/2014/main" id="{F5F97F9A-1A4E-1367-31A6-4F79AEB22661}"/>
              </a:ext>
            </a:extLst>
          </p:cNvPr>
          <p:cNvPicPr>
            <a:picLocks noChangeAspect="1"/>
          </p:cNvPicPr>
          <p:nvPr/>
        </p:nvPicPr>
        <p:blipFill>
          <a:blip r:embed="rId2"/>
          <a:stretch>
            <a:fillRect/>
          </a:stretch>
        </p:blipFill>
        <p:spPr>
          <a:xfrm>
            <a:off x="998178" y="1534887"/>
            <a:ext cx="4627223" cy="3574510"/>
          </a:xfrm>
          <a:prstGeom prst="rect">
            <a:avLst/>
          </a:prstGeom>
        </p:spPr>
      </p:pic>
      <p:pic>
        <p:nvPicPr>
          <p:cNvPr id="8" name="Picture 7">
            <a:extLst>
              <a:ext uri="{FF2B5EF4-FFF2-40B4-BE49-F238E27FC236}">
                <a16:creationId xmlns:a16="http://schemas.microsoft.com/office/drawing/2014/main" id="{F0A926C6-828C-CD8E-FBF4-F02FD0CAFF84}"/>
              </a:ext>
            </a:extLst>
          </p:cNvPr>
          <p:cNvPicPr>
            <a:picLocks noChangeAspect="1"/>
          </p:cNvPicPr>
          <p:nvPr/>
        </p:nvPicPr>
        <p:blipFill>
          <a:blip r:embed="rId3"/>
          <a:stretch>
            <a:fillRect/>
          </a:stretch>
        </p:blipFill>
        <p:spPr>
          <a:xfrm>
            <a:off x="6622199" y="1531553"/>
            <a:ext cx="4601017" cy="3554266"/>
          </a:xfrm>
          <a:prstGeom prst="rect">
            <a:avLst/>
          </a:prstGeom>
        </p:spPr>
      </p:pic>
    </p:spTree>
    <p:extLst>
      <p:ext uri="{BB962C8B-B14F-4D97-AF65-F5344CB8AC3E}">
        <p14:creationId xmlns:p14="http://schemas.microsoft.com/office/powerpoint/2010/main" val="374277003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0BD33B-08C2-8C99-3C01-7BB70BD91BB2}"/>
              </a:ext>
            </a:extLst>
          </p:cNvPr>
          <p:cNvSpPr>
            <a:spLocks noGrp="1"/>
          </p:cNvSpPr>
          <p:nvPr>
            <p:ph type="sldNum" sz="quarter" idx="12"/>
          </p:nvPr>
        </p:nvSpPr>
        <p:spPr/>
        <p:txBody>
          <a:bodyPr/>
          <a:lstStyle/>
          <a:p>
            <a:fld id="{BF860B6F-2FE3-4DE6-9496-980E987E7466}" type="slidenum">
              <a:rPr lang="en-US" smtClean="0"/>
              <a:pPr/>
              <a:t>21</a:t>
            </a:fld>
            <a:endParaRPr lang="en-US" dirty="0"/>
          </a:p>
        </p:txBody>
      </p:sp>
      <p:sp>
        <p:nvSpPr>
          <p:cNvPr id="5" name="Title 4">
            <a:extLst>
              <a:ext uri="{FF2B5EF4-FFF2-40B4-BE49-F238E27FC236}">
                <a16:creationId xmlns:a16="http://schemas.microsoft.com/office/drawing/2014/main" id="{1F9BF5E0-D561-87AF-4141-3A1FB2A06AD0}"/>
              </a:ext>
            </a:extLst>
          </p:cNvPr>
          <p:cNvSpPr>
            <a:spLocks noGrp="1"/>
          </p:cNvSpPr>
          <p:nvPr>
            <p:ph type="title"/>
          </p:nvPr>
        </p:nvSpPr>
        <p:spPr>
          <a:xfrm rot="5400000">
            <a:off x="7115887" y="2916697"/>
            <a:ext cx="6410573" cy="996551"/>
          </a:xfrm>
        </p:spPr>
        <p:txBody>
          <a:bodyPr/>
          <a:lstStyle/>
          <a:p>
            <a:r>
              <a:rPr lang="en-US" sz="3600" dirty="0">
                <a:solidFill>
                  <a:schemeClr val="accent4">
                    <a:lumMod val="75000"/>
                  </a:schemeClr>
                </a:solidFill>
                <a:latin typeface="Imprint MT Shadow" panose="04020605060303030202" pitchFamily="82" charset="0"/>
              </a:rPr>
              <a:t>Correlation matrix</a:t>
            </a:r>
          </a:p>
        </p:txBody>
      </p:sp>
      <p:pic>
        <p:nvPicPr>
          <p:cNvPr id="6" name="Picture 5">
            <a:extLst>
              <a:ext uri="{FF2B5EF4-FFF2-40B4-BE49-F238E27FC236}">
                <a16:creationId xmlns:a16="http://schemas.microsoft.com/office/drawing/2014/main" id="{64D3F762-668F-F3BC-A16B-31DDC191EF82}"/>
              </a:ext>
            </a:extLst>
          </p:cNvPr>
          <p:cNvPicPr>
            <a:picLocks noChangeAspect="1"/>
          </p:cNvPicPr>
          <p:nvPr/>
        </p:nvPicPr>
        <p:blipFill>
          <a:blip r:embed="rId2"/>
          <a:stretch>
            <a:fillRect/>
          </a:stretch>
        </p:blipFill>
        <p:spPr>
          <a:xfrm>
            <a:off x="1109472" y="1043958"/>
            <a:ext cx="7348125" cy="5471795"/>
          </a:xfrm>
          <a:prstGeom prst="rect">
            <a:avLst/>
          </a:prstGeom>
        </p:spPr>
      </p:pic>
      <p:sp>
        <p:nvSpPr>
          <p:cNvPr id="7" name="Text Placeholder 59">
            <a:extLst>
              <a:ext uri="{FF2B5EF4-FFF2-40B4-BE49-F238E27FC236}">
                <a16:creationId xmlns:a16="http://schemas.microsoft.com/office/drawing/2014/main" id="{CF7A61B6-FF53-367B-03BC-42425E5E6B3C}"/>
              </a:ext>
            </a:extLst>
          </p:cNvPr>
          <p:cNvSpPr txBox="1">
            <a:spLocks/>
          </p:cNvSpPr>
          <p:nvPr/>
        </p:nvSpPr>
        <p:spPr>
          <a:xfrm>
            <a:off x="831233" y="580526"/>
            <a:ext cx="7348125" cy="3998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latin typeface="Tw Cen MT" panose="020B0602020104020603" pitchFamily="34" charset="0"/>
              </a:rPr>
              <a:t>There is high positive correlation between charges and smoker_yes variables.</a:t>
            </a:r>
          </a:p>
        </p:txBody>
      </p:sp>
    </p:spTree>
    <p:extLst>
      <p:ext uri="{BB962C8B-B14F-4D97-AF65-F5344CB8AC3E}">
        <p14:creationId xmlns:p14="http://schemas.microsoft.com/office/powerpoint/2010/main" val="70049439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56065C-42FA-C6B8-2FA8-D3C272836E50}"/>
              </a:ext>
            </a:extLst>
          </p:cNvPr>
          <p:cNvSpPr>
            <a:spLocks noGrp="1"/>
          </p:cNvSpPr>
          <p:nvPr>
            <p:ph type="sldNum" sz="quarter" idx="12"/>
          </p:nvPr>
        </p:nvSpPr>
        <p:spPr/>
        <p:txBody>
          <a:bodyPr/>
          <a:lstStyle/>
          <a:p>
            <a:fld id="{BF860B6F-2FE3-4DE6-9496-980E987E7466}" type="slidenum">
              <a:rPr lang="en-US" smtClean="0"/>
              <a:pPr/>
              <a:t>22</a:t>
            </a:fld>
            <a:endParaRPr lang="en-US" dirty="0"/>
          </a:p>
        </p:txBody>
      </p:sp>
      <p:sp>
        <p:nvSpPr>
          <p:cNvPr id="5" name="Title 4">
            <a:extLst>
              <a:ext uri="{FF2B5EF4-FFF2-40B4-BE49-F238E27FC236}">
                <a16:creationId xmlns:a16="http://schemas.microsoft.com/office/drawing/2014/main" id="{6210C9E6-8E4A-64CE-5602-DBA729EACEB6}"/>
              </a:ext>
            </a:extLst>
          </p:cNvPr>
          <p:cNvSpPr>
            <a:spLocks noGrp="1"/>
          </p:cNvSpPr>
          <p:nvPr>
            <p:ph type="title"/>
          </p:nvPr>
        </p:nvSpPr>
        <p:spPr>
          <a:xfrm>
            <a:off x="621792" y="347180"/>
            <a:ext cx="4059065" cy="996551"/>
          </a:xfrm>
        </p:spPr>
        <p:txBody>
          <a:bodyPr/>
          <a:lstStyle/>
          <a:p>
            <a:r>
              <a:rPr lang="en-US" dirty="0">
                <a:solidFill>
                  <a:schemeClr val="accent4">
                    <a:lumMod val="75000"/>
                  </a:schemeClr>
                </a:solidFill>
                <a:latin typeface="Imprint MT Shadow" panose="04020605060303030202" pitchFamily="82" charset="0"/>
              </a:rPr>
              <a:t>Pair plot:</a:t>
            </a:r>
          </a:p>
        </p:txBody>
      </p:sp>
      <p:pic>
        <p:nvPicPr>
          <p:cNvPr id="6" name="Picture 5">
            <a:extLst>
              <a:ext uri="{FF2B5EF4-FFF2-40B4-BE49-F238E27FC236}">
                <a16:creationId xmlns:a16="http://schemas.microsoft.com/office/drawing/2014/main" id="{05215B29-589F-3F9A-081E-6A0B67D37D13}"/>
              </a:ext>
            </a:extLst>
          </p:cNvPr>
          <p:cNvPicPr>
            <a:picLocks noChangeAspect="1"/>
          </p:cNvPicPr>
          <p:nvPr/>
        </p:nvPicPr>
        <p:blipFill>
          <a:blip r:embed="rId2"/>
          <a:stretch>
            <a:fillRect/>
          </a:stretch>
        </p:blipFill>
        <p:spPr>
          <a:xfrm>
            <a:off x="538626" y="1871052"/>
            <a:ext cx="11548872" cy="4353465"/>
          </a:xfrm>
          <a:prstGeom prst="rect">
            <a:avLst/>
          </a:prstGeom>
        </p:spPr>
      </p:pic>
      <p:sp>
        <p:nvSpPr>
          <p:cNvPr id="2" name="Text Placeholder 59">
            <a:extLst>
              <a:ext uri="{FF2B5EF4-FFF2-40B4-BE49-F238E27FC236}">
                <a16:creationId xmlns:a16="http://schemas.microsoft.com/office/drawing/2014/main" id="{2E1044CD-BF20-8F23-5D76-265E1C6717E2}"/>
              </a:ext>
            </a:extLst>
          </p:cNvPr>
          <p:cNvSpPr txBox="1">
            <a:spLocks/>
          </p:cNvSpPr>
          <p:nvPr/>
        </p:nvSpPr>
        <p:spPr>
          <a:xfrm>
            <a:off x="697992" y="1207512"/>
            <a:ext cx="8892322" cy="3998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Tw Cen MT" panose="020B0602020104020603" pitchFamily="34" charset="0"/>
              </a:rPr>
              <a:t>The pair plot shows charges on the y-axis and all the other variables on the x-axis.</a:t>
            </a:r>
          </a:p>
        </p:txBody>
      </p:sp>
    </p:spTree>
    <p:extLst>
      <p:ext uri="{BB962C8B-B14F-4D97-AF65-F5344CB8AC3E}">
        <p14:creationId xmlns:p14="http://schemas.microsoft.com/office/powerpoint/2010/main" val="84878393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a:xfrm>
            <a:off x="82296" y="3001020"/>
            <a:ext cx="11996928" cy="938559"/>
          </a:xfrm>
        </p:spPr>
        <p:txBody>
          <a:bodyPr/>
          <a:lstStyle/>
          <a:p>
            <a:r>
              <a:rPr lang="en-US" dirty="0">
                <a:solidFill>
                  <a:schemeClr val="accent4">
                    <a:lumMod val="75000"/>
                  </a:schemeClr>
                </a:solidFill>
                <a:latin typeface="Imprint MT Shadow" panose="04020605060303030202" pitchFamily="82" charset="0"/>
              </a:rPr>
              <a:t>Multicollinearity &amp; Significance check:</a:t>
            </a:r>
          </a:p>
        </p:txBody>
      </p:sp>
    </p:spTree>
    <p:extLst>
      <p:ext uri="{BB962C8B-B14F-4D97-AF65-F5344CB8AC3E}">
        <p14:creationId xmlns:p14="http://schemas.microsoft.com/office/powerpoint/2010/main" val="355161469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0BE62F74-B2F0-412C-A83C-5F33BEAA5922}"/>
              </a:ext>
            </a:extLst>
          </p:cNvPr>
          <p:cNvSpPr>
            <a:spLocks noGrp="1"/>
          </p:cNvSpPr>
          <p:nvPr>
            <p:ph type="title"/>
          </p:nvPr>
        </p:nvSpPr>
        <p:spPr>
          <a:xfrm>
            <a:off x="759886" y="671800"/>
            <a:ext cx="9050674" cy="639192"/>
          </a:xfrm>
        </p:spPr>
        <p:txBody>
          <a:bodyPr/>
          <a:lstStyle/>
          <a:p>
            <a:pPr algn="l"/>
            <a:r>
              <a:rPr lang="en-US" dirty="0">
                <a:solidFill>
                  <a:schemeClr val="accent4">
                    <a:lumMod val="75000"/>
                  </a:schemeClr>
                </a:solidFill>
                <a:latin typeface="Imprint MT Shadow" panose="04020605060303030202" pitchFamily="82" charset="0"/>
              </a:rPr>
              <a:t>Multicollinearity check:</a:t>
            </a:r>
          </a:p>
        </p:txBody>
      </p:sp>
      <p:sp>
        <p:nvSpPr>
          <p:cNvPr id="66" name="Text Placeholder 65">
            <a:extLst>
              <a:ext uri="{FF2B5EF4-FFF2-40B4-BE49-F238E27FC236}">
                <a16:creationId xmlns:a16="http://schemas.microsoft.com/office/drawing/2014/main" id="{1CF403A4-EC71-458B-A4DC-B512F862CCD0}"/>
              </a:ext>
            </a:extLst>
          </p:cNvPr>
          <p:cNvSpPr>
            <a:spLocks noGrp="1"/>
          </p:cNvSpPr>
          <p:nvPr>
            <p:ph type="body" sz="quarter" idx="20"/>
          </p:nvPr>
        </p:nvSpPr>
        <p:spPr>
          <a:xfrm>
            <a:off x="1181481" y="5669365"/>
            <a:ext cx="2441400" cy="735568"/>
          </a:xfrm>
        </p:spPr>
        <p:txBody>
          <a:bodyPr/>
          <a:lstStyle/>
          <a:p>
            <a:r>
              <a:rPr lang="en-US" sz="1600" dirty="0">
                <a:latin typeface="Tw Cen MT" panose="020B0602020104020603" pitchFamily="34" charset="0"/>
              </a:rPr>
              <a:t>BMI VIF score is greater than 10.</a:t>
            </a:r>
          </a:p>
        </p:txBody>
      </p:sp>
      <p:sp>
        <p:nvSpPr>
          <p:cNvPr id="67" name="Text Placeholder 66">
            <a:extLst>
              <a:ext uri="{FF2B5EF4-FFF2-40B4-BE49-F238E27FC236}">
                <a16:creationId xmlns:a16="http://schemas.microsoft.com/office/drawing/2014/main" id="{E9C39922-AEEB-4884-A6CD-92E928116C0F}"/>
              </a:ext>
            </a:extLst>
          </p:cNvPr>
          <p:cNvSpPr>
            <a:spLocks noGrp="1"/>
          </p:cNvSpPr>
          <p:nvPr>
            <p:ph type="body" sz="quarter" idx="21"/>
          </p:nvPr>
        </p:nvSpPr>
        <p:spPr>
          <a:xfrm>
            <a:off x="4997174" y="5669364"/>
            <a:ext cx="2210201" cy="735569"/>
          </a:xfrm>
        </p:spPr>
        <p:txBody>
          <a:bodyPr/>
          <a:lstStyle/>
          <a:p>
            <a:r>
              <a:rPr lang="en-US" sz="1600" dirty="0">
                <a:latin typeface="Tw Cen MT" panose="020B0602020104020603" pitchFamily="34" charset="0"/>
              </a:rPr>
              <a:t>All the VIF scores are below 10</a:t>
            </a:r>
          </a:p>
        </p:txBody>
      </p:sp>
      <p:sp>
        <p:nvSpPr>
          <p:cNvPr id="68" name="Text Placeholder 67">
            <a:extLst>
              <a:ext uri="{FF2B5EF4-FFF2-40B4-BE49-F238E27FC236}">
                <a16:creationId xmlns:a16="http://schemas.microsoft.com/office/drawing/2014/main" id="{73CF272F-B943-4B2B-9D88-823E9DA59F92}"/>
              </a:ext>
            </a:extLst>
          </p:cNvPr>
          <p:cNvSpPr>
            <a:spLocks noGrp="1"/>
          </p:cNvSpPr>
          <p:nvPr>
            <p:ph type="body" sz="quarter" idx="22"/>
          </p:nvPr>
        </p:nvSpPr>
        <p:spPr>
          <a:xfrm>
            <a:off x="8610600" y="5627352"/>
            <a:ext cx="2743199" cy="819592"/>
          </a:xfrm>
        </p:spPr>
        <p:txBody>
          <a:bodyPr/>
          <a:lstStyle/>
          <a:p>
            <a:r>
              <a:rPr lang="en-US" sz="1600" dirty="0">
                <a:latin typeface="Tw Cen MT" panose="020B0602020104020603" pitchFamily="34" charset="0"/>
              </a:rPr>
              <a:t>All the VIF scores are below 10 after removing insignificance</a:t>
            </a:r>
          </a:p>
        </p:txBody>
      </p:sp>
      <p:sp>
        <p:nvSpPr>
          <p:cNvPr id="4" name="Slide Number Placeholder 3">
            <a:extLst>
              <a:ext uri="{FF2B5EF4-FFF2-40B4-BE49-F238E27FC236}">
                <a16:creationId xmlns:a16="http://schemas.microsoft.com/office/drawing/2014/main" id="{9A3C69AA-05D5-4E36-B904-EB3BFF86437B}"/>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24</a:t>
            </a:fld>
            <a:endParaRPr lang="en-US" dirty="0"/>
          </a:p>
        </p:txBody>
      </p:sp>
      <p:pic>
        <p:nvPicPr>
          <p:cNvPr id="15" name="Picture 14">
            <a:extLst>
              <a:ext uri="{FF2B5EF4-FFF2-40B4-BE49-F238E27FC236}">
                <a16:creationId xmlns:a16="http://schemas.microsoft.com/office/drawing/2014/main" id="{0008A178-D1E7-7A1D-A1DE-3CF0323880AC}"/>
              </a:ext>
            </a:extLst>
          </p:cNvPr>
          <p:cNvPicPr>
            <a:picLocks noChangeAspect="1"/>
          </p:cNvPicPr>
          <p:nvPr/>
        </p:nvPicPr>
        <p:blipFill>
          <a:blip r:embed="rId2"/>
          <a:stretch>
            <a:fillRect/>
          </a:stretch>
        </p:blipFill>
        <p:spPr>
          <a:xfrm>
            <a:off x="588448" y="1903209"/>
            <a:ext cx="3665501" cy="36712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C55D97B2-F860-7577-F492-B8C386BD587D}"/>
              </a:ext>
            </a:extLst>
          </p:cNvPr>
          <p:cNvPicPr>
            <a:picLocks noChangeAspect="1"/>
          </p:cNvPicPr>
          <p:nvPr/>
        </p:nvPicPr>
        <p:blipFill>
          <a:blip r:embed="rId3"/>
          <a:stretch>
            <a:fillRect/>
          </a:stretch>
        </p:blipFill>
        <p:spPr>
          <a:xfrm>
            <a:off x="4416950" y="1903210"/>
            <a:ext cx="3511072" cy="36712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0F3FB9FE-1B33-0F60-3383-70B40A435F97}"/>
              </a:ext>
            </a:extLst>
          </p:cNvPr>
          <p:cNvPicPr>
            <a:picLocks noChangeAspect="1"/>
          </p:cNvPicPr>
          <p:nvPr/>
        </p:nvPicPr>
        <p:blipFill>
          <a:blip r:embed="rId4"/>
          <a:stretch>
            <a:fillRect/>
          </a:stretch>
        </p:blipFill>
        <p:spPr>
          <a:xfrm>
            <a:off x="8180257" y="1903210"/>
            <a:ext cx="3581757" cy="36712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 Placeholder 65">
            <a:extLst>
              <a:ext uri="{FF2B5EF4-FFF2-40B4-BE49-F238E27FC236}">
                <a16:creationId xmlns:a16="http://schemas.microsoft.com/office/drawing/2014/main" id="{0ADDA93C-4B11-1873-DAE6-DC09277AE25A}"/>
              </a:ext>
            </a:extLst>
          </p:cNvPr>
          <p:cNvSpPr txBox="1">
            <a:spLocks/>
          </p:cNvSpPr>
          <p:nvPr/>
        </p:nvSpPr>
        <p:spPr>
          <a:xfrm>
            <a:off x="536749" y="6311458"/>
            <a:ext cx="2954656" cy="376780"/>
          </a:xfrm>
          <a:prstGeom prst="rect">
            <a:avLst/>
          </a:prstGeom>
        </p:spPr>
        <p:txBody>
          <a:bodyPr vert="horz" lIns="91440" tIns="45720" rIns="91440" bIns="45720" rtlCol="0" anchor="t">
            <a:noAutofit/>
          </a:bodyPr>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200" i="1" dirty="0">
                <a:solidFill>
                  <a:srgbClr val="0070C0"/>
                </a:solidFill>
                <a:latin typeface="Tw Cen MT" panose="020B0602020104020603" pitchFamily="34" charset="0"/>
              </a:rPr>
              <a:t>Refer to Appendix page 48</a:t>
            </a:r>
          </a:p>
        </p:txBody>
      </p:sp>
    </p:spTree>
    <p:extLst>
      <p:ext uri="{BB962C8B-B14F-4D97-AF65-F5344CB8AC3E}">
        <p14:creationId xmlns:p14="http://schemas.microsoft.com/office/powerpoint/2010/main" val="167348540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245510-1CF8-0C02-CE0C-97D3CFD6D673}"/>
              </a:ext>
            </a:extLst>
          </p:cNvPr>
          <p:cNvSpPr>
            <a:spLocks noGrp="1"/>
          </p:cNvSpPr>
          <p:nvPr>
            <p:ph type="sldNum" sz="quarter" idx="12"/>
          </p:nvPr>
        </p:nvSpPr>
        <p:spPr/>
        <p:txBody>
          <a:bodyPr/>
          <a:lstStyle/>
          <a:p>
            <a:fld id="{BF860B6F-2FE3-4DE6-9496-980E987E7466}" type="slidenum">
              <a:rPr lang="en-US" smtClean="0"/>
              <a:pPr/>
              <a:t>25</a:t>
            </a:fld>
            <a:endParaRPr lang="en-US" dirty="0"/>
          </a:p>
        </p:txBody>
      </p:sp>
      <p:sp>
        <p:nvSpPr>
          <p:cNvPr id="5" name="Title 4">
            <a:extLst>
              <a:ext uri="{FF2B5EF4-FFF2-40B4-BE49-F238E27FC236}">
                <a16:creationId xmlns:a16="http://schemas.microsoft.com/office/drawing/2014/main" id="{58D75A9C-2EEC-CF1A-CE22-B4361EA8AEC9}"/>
              </a:ext>
            </a:extLst>
          </p:cNvPr>
          <p:cNvSpPr>
            <a:spLocks noGrp="1"/>
          </p:cNvSpPr>
          <p:nvPr>
            <p:ph type="title"/>
          </p:nvPr>
        </p:nvSpPr>
        <p:spPr>
          <a:xfrm rot="5400000">
            <a:off x="7263748" y="2860905"/>
            <a:ext cx="6114852" cy="996551"/>
          </a:xfrm>
        </p:spPr>
        <p:txBody>
          <a:bodyPr/>
          <a:lstStyle/>
          <a:p>
            <a:r>
              <a:rPr lang="en-US" dirty="0">
                <a:solidFill>
                  <a:schemeClr val="accent4">
                    <a:lumMod val="75000"/>
                  </a:schemeClr>
                </a:solidFill>
                <a:latin typeface="Imprint MT Shadow" panose="04020605060303030202" pitchFamily="82" charset="0"/>
              </a:rPr>
              <a:t>Significance test</a:t>
            </a:r>
          </a:p>
        </p:txBody>
      </p:sp>
      <p:pic>
        <p:nvPicPr>
          <p:cNvPr id="7" name="Picture 6">
            <a:extLst>
              <a:ext uri="{FF2B5EF4-FFF2-40B4-BE49-F238E27FC236}">
                <a16:creationId xmlns:a16="http://schemas.microsoft.com/office/drawing/2014/main" id="{3E9BFE29-F48C-907D-F8ED-AD4E289023EA}"/>
              </a:ext>
            </a:extLst>
          </p:cNvPr>
          <p:cNvPicPr>
            <a:picLocks noChangeAspect="1"/>
          </p:cNvPicPr>
          <p:nvPr/>
        </p:nvPicPr>
        <p:blipFill>
          <a:blip r:embed="rId2"/>
          <a:stretch>
            <a:fillRect/>
          </a:stretch>
        </p:blipFill>
        <p:spPr>
          <a:xfrm>
            <a:off x="746526" y="1760293"/>
            <a:ext cx="5991731" cy="45129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 Placeholder 59">
            <a:extLst>
              <a:ext uri="{FF2B5EF4-FFF2-40B4-BE49-F238E27FC236}">
                <a16:creationId xmlns:a16="http://schemas.microsoft.com/office/drawing/2014/main" id="{75DA728B-4E9E-8085-73CF-E96F59744AF0}"/>
              </a:ext>
            </a:extLst>
          </p:cNvPr>
          <p:cNvSpPr txBox="1">
            <a:spLocks/>
          </p:cNvSpPr>
          <p:nvPr/>
        </p:nvSpPr>
        <p:spPr>
          <a:xfrm>
            <a:off x="594126" y="1012030"/>
            <a:ext cx="8358908" cy="5057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Tw Cen MT" panose="020B0602020104020603" pitchFamily="34" charset="0"/>
              </a:rPr>
              <a:t>The variables sex_male, region_northwest, region_southeast and </a:t>
            </a:r>
            <a:r>
              <a:rPr lang="en-US" sz="1600" dirty="0" err="1">
                <a:latin typeface="Tw Cen MT" panose="020B0602020104020603" pitchFamily="34" charset="0"/>
              </a:rPr>
              <a:t>region_southwest</a:t>
            </a:r>
            <a:r>
              <a:rPr lang="en-US" sz="1600" dirty="0">
                <a:latin typeface="Tw Cen MT" panose="020B0602020104020603" pitchFamily="34" charset="0"/>
              </a:rPr>
              <a:t> have p value greater than 5% for the complete dataset.</a:t>
            </a:r>
          </a:p>
        </p:txBody>
      </p:sp>
      <p:sp>
        <p:nvSpPr>
          <p:cNvPr id="2" name="TextBox 1">
            <a:extLst>
              <a:ext uri="{FF2B5EF4-FFF2-40B4-BE49-F238E27FC236}">
                <a16:creationId xmlns:a16="http://schemas.microsoft.com/office/drawing/2014/main" id="{6D451F48-05AB-9F5B-AACE-4EA4B471A8E8}"/>
              </a:ext>
            </a:extLst>
          </p:cNvPr>
          <p:cNvSpPr txBox="1"/>
          <p:nvPr/>
        </p:nvSpPr>
        <p:spPr>
          <a:xfrm>
            <a:off x="594126" y="533791"/>
            <a:ext cx="5414788" cy="477054"/>
          </a:xfrm>
          <a:prstGeom prst="rect">
            <a:avLst/>
          </a:prstGeom>
          <a:noFill/>
        </p:spPr>
        <p:txBody>
          <a:bodyPr wrap="square" rtlCol="0">
            <a:spAutoFit/>
          </a:bodyPr>
          <a:lstStyle/>
          <a:p>
            <a:r>
              <a:rPr lang="en-US" sz="2500" dirty="0">
                <a:solidFill>
                  <a:schemeClr val="accent4"/>
                </a:solidFill>
                <a:latin typeface="Aharoni" panose="02010803020104030203" pitchFamily="2" charset="-79"/>
                <a:cs typeface="Aharoni" panose="02010803020104030203" pitchFamily="2" charset="-79"/>
              </a:rPr>
              <a:t>MODEL 1 (Complete Dataset)</a:t>
            </a:r>
          </a:p>
        </p:txBody>
      </p:sp>
    </p:spTree>
    <p:extLst>
      <p:ext uri="{BB962C8B-B14F-4D97-AF65-F5344CB8AC3E}">
        <p14:creationId xmlns:p14="http://schemas.microsoft.com/office/powerpoint/2010/main" val="288438825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245510-1CF8-0C02-CE0C-97D3CFD6D673}"/>
              </a:ext>
            </a:extLst>
          </p:cNvPr>
          <p:cNvSpPr>
            <a:spLocks noGrp="1"/>
          </p:cNvSpPr>
          <p:nvPr>
            <p:ph type="sldNum" sz="quarter" idx="12"/>
          </p:nvPr>
        </p:nvSpPr>
        <p:spPr/>
        <p:txBody>
          <a:bodyPr/>
          <a:lstStyle/>
          <a:p>
            <a:fld id="{BF860B6F-2FE3-4DE6-9496-980E987E7466}" type="slidenum">
              <a:rPr lang="en-US" smtClean="0"/>
              <a:pPr/>
              <a:t>26</a:t>
            </a:fld>
            <a:endParaRPr lang="en-US" dirty="0"/>
          </a:p>
        </p:txBody>
      </p:sp>
      <p:sp>
        <p:nvSpPr>
          <p:cNvPr id="5" name="Title 4">
            <a:extLst>
              <a:ext uri="{FF2B5EF4-FFF2-40B4-BE49-F238E27FC236}">
                <a16:creationId xmlns:a16="http://schemas.microsoft.com/office/drawing/2014/main" id="{58D75A9C-2EEC-CF1A-CE22-B4361EA8AEC9}"/>
              </a:ext>
            </a:extLst>
          </p:cNvPr>
          <p:cNvSpPr>
            <a:spLocks noGrp="1"/>
          </p:cNvSpPr>
          <p:nvPr>
            <p:ph type="title"/>
          </p:nvPr>
        </p:nvSpPr>
        <p:spPr>
          <a:xfrm rot="5400000">
            <a:off x="7263748" y="2860905"/>
            <a:ext cx="6114852" cy="996551"/>
          </a:xfrm>
        </p:spPr>
        <p:txBody>
          <a:bodyPr/>
          <a:lstStyle/>
          <a:p>
            <a:r>
              <a:rPr lang="en-US" dirty="0">
                <a:solidFill>
                  <a:schemeClr val="accent4">
                    <a:lumMod val="75000"/>
                  </a:schemeClr>
                </a:solidFill>
                <a:latin typeface="Imprint MT Shadow" panose="04020605060303030202" pitchFamily="82" charset="0"/>
              </a:rPr>
              <a:t>Significance test</a:t>
            </a:r>
          </a:p>
        </p:txBody>
      </p:sp>
      <p:sp>
        <p:nvSpPr>
          <p:cNvPr id="8" name="Text Placeholder 59">
            <a:extLst>
              <a:ext uri="{FF2B5EF4-FFF2-40B4-BE49-F238E27FC236}">
                <a16:creationId xmlns:a16="http://schemas.microsoft.com/office/drawing/2014/main" id="{75DA728B-4E9E-8085-73CF-E96F59744AF0}"/>
              </a:ext>
            </a:extLst>
          </p:cNvPr>
          <p:cNvSpPr txBox="1">
            <a:spLocks/>
          </p:cNvSpPr>
          <p:nvPr/>
        </p:nvSpPr>
        <p:spPr>
          <a:xfrm>
            <a:off x="594126" y="1012030"/>
            <a:ext cx="8636960" cy="5057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Tw Cen MT" panose="020B0602020104020603" pitchFamily="34" charset="0"/>
              </a:rPr>
              <a:t>The variables </a:t>
            </a:r>
            <a:r>
              <a:rPr lang="en-US" sz="1600" dirty="0" err="1">
                <a:latin typeface="Tw Cen MT" panose="020B0602020104020603" pitchFamily="34" charset="0"/>
              </a:rPr>
              <a:t>sex_male</a:t>
            </a:r>
            <a:r>
              <a:rPr lang="en-US" sz="1600" dirty="0">
                <a:latin typeface="Tw Cen MT" panose="020B0602020104020603" pitchFamily="34" charset="0"/>
              </a:rPr>
              <a:t>, </a:t>
            </a:r>
            <a:r>
              <a:rPr lang="en-US" sz="1600" dirty="0" err="1">
                <a:latin typeface="Tw Cen MT" panose="020B0602020104020603" pitchFamily="34" charset="0"/>
              </a:rPr>
              <a:t>region_northwest</a:t>
            </a:r>
            <a:r>
              <a:rPr lang="en-US" sz="1600" dirty="0">
                <a:latin typeface="Tw Cen MT" panose="020B0602020104020603" pitchFamily="34" charset="0"/>
              </a:rPr>
              <a:t>, </a:t>
            </a:r>
            <a:r>
              <a:rPr lang="en-US" sz="1600" dirty="0" err="1">
                <a:latin typeface="Tw Cen MT" panose="020B0602020104020603" pitchFamily="34" charset="0"/>
              </a:rPr>
              <a:t>region_southeast</a:t>
            </a:r>
            <a:r>
              <a:rPr lang="en-US" sz="1600" dirty="0">
                <a:latin typeface="Tw Cen MT" panose="020B0602020104020603" pitchFamily="34" charset="0"/>
              </a:rPr>
              <a:t> and </a:t>
            </a:r>
            <a:r>
              <a:rPr lang="en-US" sz="1600" dirty="0" err="1">
                <a:latin typeface="Tw Cen MT" panose="020B0602020104020603" pitchFamily="34" charset="0"/>
              </a:rPr>
              <a:t>region_southwest</a:t>
            </a:r>
            <a:r>
              <a:rPr lang="en-US" sz="1600" dirty="0">
                <a:latin typeface="Tw Cen MT" panose="020B0602020104020603" pitchFamily="34" charset="0"/>
              </a:rPr>
              <a:t> have p-value greater than 5%. The multicollinear variable has been removed and the R squared value has dropped.</a:t>
            </a:r>
          </a:p>
        </p:txBody>
      </p:sp>
      <p:sp>
        <p:nvSpPr>
          <p:cNvPr id="2" name="TextBox 1">
            <a:extLst>
              <a:ext uri="{FF2B5EF4-FFF2-40B4-BE49-F238E27FC236}">
                <a16:creationId xmlns:a16="http://schemas.microsoft.com/office/drawing/2014/main" id="{6D451F48-05AB-9F5B-AACE-4EA4B471A8E8}"/>
              </a:ext>
            </a:extLst>
          </p:cNvPr>
          <p:cNvSpPr txBox="1"/>
          <p:nvPr/>
        </p:nvSpPr>
        <p:spPr>
          <a:xfrm>
            <a:off x="594126" y="533791"/>
            <a:ext cx="8778474" cy="477054"/>
          </a:xfrm>
          <a:prstGeom prst="rect">
            <a:avLst/>
          </a:prstGeom>
          <a:noFill/>
        </p:spPr>
        <p:txBody>
          <a:bodyPr wrap="square" rtlCol="0">
            <a:spAutoFit/>
          </a:bodyPr>
          <a:lstStyle/>
          <a:p>
            <a:r>
              <a:rPr lang="en-US" sz="2500" dirty="0">
                <a:solidFill>
                  <a:schemeClr val="accent4"/>
                </a:solidFill>
                <a:latin typeface="Aharoni" panose="02010803020104030203" pitchFamily="2" charset="-79"/>
                <a:cs typeface="Aharoni" panose="02010803020104030203" pitchFamily="2" charset="-79"/>
              </a:rPr>
              <a:t>MODEL 2 (Data after removing Multicollinearity)</a:t>
            </a:r>
          </a:p>
        </p:txBody>
      </p:sp>
      <p:pic>
        <p:nvPicPr>
          <p:cNvPr id="3" name="Picture 2">
            <a:extLst>
              <a:ext uri="{FF2B5EF4-FFF2-40B4-BE49-F238E27FC236}">
                <a16:creationId xmlns:a16="http://schemas.microsoft.com/office/drawing/2014/main" id="{3F347D27-FBB5-5DDB-7C47-7C62B95EDD06}"/>
              </a:ext>
            </a:extLst>
          </p:cNvPr>
          <p:cNvPicPr>
            <a:picLocks noChangeAspect="1"/>
          </p:cNvPicPr>
          <p:nvPr/>
        </p:nvPicPr>
        <p:blipFill>
          <a:blip r:embed="rId2"/>
          <a:stretch>
            <a:fillRect/>
          </a:stretch>
        </p:blipFill>
        <p:spPr>
          <a:xfrm>
            <a:off x="696685" y="1715456"/>
            <a:ext cx="6202086" cy="46087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830340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245510-1CF8-0C02-CE0C-97D3CFD6D673}"/>
              </a:ext>
            </a:extLst>
          </p:cNvPr>
          <p:cNvSpPr>
            <a:spLocks noGrp="1"/>
          </p:cNvSpPr>
          <p:nvPr>
            <p:ph type="sldNum" sz="quarter" idx="12"/>
          </p:nvPr>
        </p:nvSpPr>
        <p:spPr/>
        <p:txBody>
          <a:bodyPr/>
          <a:lstStyle/>
          <a:p>
            <a:fld id="{BF860B6F-2FE3-4DE6-9496-980E987E7466}" type="slidenum">
              <a:rPr lang="en-US" smtClean="0"/>
              <a:pPr/>
              <a:t>27</a:t>
            </a:fld>
            <a:endParaRPr lang="en-US" dirty="0"/>
          </a:p>
        </p:txBody>
      </p:sp>
      <p:sp>
        <p:nvSpPr>
          <p:cNvPr id="5" name="Title 4">
            <a:extLst>
              <a:ext uri="{FF2B5EF4-FFF2-40B4-BE49-F238E27FC236}">
                <a16:creationId xmlns:a16="http://schemas.microsoft.com/office/drawing/2014/main" id="{58D75A9C-2EEC-CF1A-CE22-B4361EA8AEC9}"/>
              </a:ext>
            </a:extLst>
          </p:cNvPr>
          <p:cNvSpPr>
            <a:spLocks noGrp="1"/>
          </p:cNvSpPr>
          <p:nvPr>
            <p:ph type="title"/>
          </p:nvPr>
        </p:nvSpPr>
        <p:spPr>
          <a:xfrm rot="5400000">
            <a:off x="7263748" y="2860905"/>
            <a:ext cx="6114852" cy="996551"/>
          </a:xfrm>
        </p:spPr>
        <p:txBody>
          <a:bodyPr/>
          <a:lstStyle/>
          <a:p>
            <a:r>
              <a:rPr lang="en-US" dirty="0">
                <a:solidFill>
                  <a:schemeClr val="accent4">
                    <a:lumMod val="75000"/>
                  </a:schemeClr>
                </a:solidFill>
                <a:latin typeface="Imprint MT Shadow" panose="04020605060303030202" pitchFamily="82" charset="0"/>
              </a:rPr>
              <a:t>Significance test</a:t>
            </a:r>
          </a:p>
        </p:txBody>
      </p:sp>
      <p:sp>
        <p:nvSpPr>
          <p:cNvPr id="8" name="Text Placeholder 59">
            <a:extLst>
              <a:ext uri="{FF2B5EF4-FFF2-40B4-BE49-F238E27FC236}">
                <a16:creationId xmlns:a16="http://schemas.microsoft.com/office/drawing/2014/main" id="{75DA728B-4E9E-8085-73CF-E96F59744AF0}"/>
              </a:ext>
            </a:extLst>
          </p:cNvPr>
          <p:cNvSpPr txBox="1">
            <a:spLocks/>
          </p:cNvSpPr>
          <p:nvPr/>
        </p:nvSpPr>
        <p:spPr>
          <a:xfrm>
            <a:off x="594126" y="1012030"/>
            <a:ext cx="8636960" cy="5057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Tw Cen MT" panose="020B0602020104020603" pitchFamily="34" charset="0"/>
              </a:rPr>
              <a:t>All the variables are having p-value below 5% including the BMI variable.</a:t>
            </a:r>
          </a:p>
        </p:txBody>
      </p:sp>
      <p:sp>
        <p:nvSpPr>
          <p:cNvPr id="2" name="TextBox 1">
            <a:extLst>
              <a:ext uri="{FF2B5EF4-FFF2-40B4-BE49-F238E27FC236}">
                <a16:creationId xmlns:a16="http://schemas.microsoft.com/office/drawing/2014/main" id="{6D451F48-05AB-9F5B-AACE-4EA4B471A8E8}"/>
              </a:ext>
            </a:extLst>
          </p:cNvPr>
          <p:cNvSpPr txBox="1"/>
          <p:nvPr/>
        </p:nvSpPr>
        <p:spPr>
          <a:xfrm>
            <a:off x="594126" y="533791"/>
            <a:ext cx="8778474" cy="477054"/>
          </a:xfrm>
          <a:prstGeom prst="rect">
            <a:avLst/>
          </a:prstGeom>
          <a:noFill/>
        </p:spPr>
        <p:txBody>
          <a:bodyPr wrap="square" rtlCol="0">
            <a:spAutoFit/>
          </a:bodyPr>
          <a:lstStyle/>
          <a:p>
            <a:r>
              <a:rPr lang="en-US" sz="2500" dirty="0">
                <a:solidFill>
                  <a:schemeClr val="accent4"/>
                </a:solidFill>
                <a:latin typeface="Aharoni" panose="02010803020104030203" pitchFamily="2" charset="-79"/>
                <a:cs typeface="Aharoni" panose="02010803020104030203" pitchFamily="2" charset="-79"/>
              </a:rPr>
              <a:t>MODEL 3 (Data after removing Insignificant Variables)</a:t>
            </a:r>
          </a:p>
        </p:txBody>
      </p:sp>
      <p:pic>
        <p:nvPicPr>
          <p:cNvPr id="7" name="Picture 6">
            <a:extLst>
              <a:ext uri="{FF2B5EF4-FFF2-40B4-BE49-F238E27FC236}">
                <a16:creationId xmlns:a16="http://schemas.microsoft.com/office/drawing/2014/main" id="{0A5AFC20-0046-8DE4-F6C7-62140195705A}"/>
              </a:ext>
            </a:extLst>
          </p:cNvPr>
          <p:cNvPicPr>
            <a:picLocks noChangeAspect="1"/>
          </p:cNvPicPr>
          <p:nvPr/>
        </p:nvPicPr>
        <p:blipFill>
          <a:blip r:embed="rId2"/>
          <a:stretch>
            <a:fillRect/>
          </a:stretch>
        </p:blipFill>
        <p:spPr>
          <a:xfrm>
            <a:off x="696685" y="1517735"/>
            <a:ext cx="6591095" cy="48263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1431500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245510-1CF8-0C02-CE0C-97D3CFD6D673}"/>
              </a:ext>
            </a:extLst>
          </p:cNvPr>
          <p:cNvSpPr>
            <a:spLocks noGrp="1"/>
          </p:cNvSpPr>
          <p:nvPr>
            <p:ph type="sldNum" sz="quarter" idx="12"/>
          </p:nvPr>
        </p:nvSpPr>
        <p:spPr/>
        <p:txBody>
          <a:bodyPr/>
          <a:lstStyle/>
          <a:p>
            <a:fld id="{BF860B6F-2FE3-4DE6-9496-980E987E7466}" type="slidenum">
              <a:rPr lang="en-US" smtClean="0"/>
              <a:pPr/>
              <a:t>28</a:t>
            </a:fld>
            <a:endParaRPr lang="en-US" dirty="0"/>
          </a:p>
        </p:txBody>
      </p:sp>
      <p:sp>
        <p:nvSpPr>
          <p:cNvPr id="5" name="Title 4">
            <a:extLst>
              <a:ext uri="{FF2B5EF4-FFF2-40B4-BE49-F238E27FC236}">
                <a16:creationId xmlns:a16="http://schemas.microsoft.com/office/drawing/2014/main" id="{58D75A9C-2EEC-CF1A-CE22-B4361EA8AEC9}"/>
              </a:ext>
            </a:extLst>
          </p:cNvPr>
          <p:cNvSpPr>
            <a:spLocks noGrp="1"/>
          </p:cNvSpPr>
          <p:nvPr>
            <p:ph type="title"/>
          </p:nvPr>
        </p:nvSpPr>
        <p:spPr>
          <a:xfrm rot="5400000">
            <a:off x="7263748" y="2860905"/>
            <a:ext cx="6114852" cy="996551"/>
          </a:xfrm>
        </p:spPr>
        <p:txBody>
          <a:bodyPr/>
          <a:lstStyle/>
          <a:p>
            <a:r>
              <a:rPr lang="en-US" dirty="0">
                <a:solidFill>
                  <a:schemeClr val="accent4">
                    <a:lumMod val="75000"/>
                  </a:schemeClr>
                </a:solidFill>
                <a:latin typeface="Imprint MT Shadow" panose="04020605060303030202" pitchFamily="82" charset="0"/>
              </a:rPr>
              <a:t>Significance test</a:t>
            </a:r>
          </a:p>
        </p:txBody>
      </p:sp>
      <p:sp>
        <p:nvSpPr>
          <p:cNvPr id="8" name="Text Placeholder 59">
            <a:extLst>
              <a:ext uri="{FF2B5EF4-FFF2-40B4-BE49-F238E27FC236}">
                <a16:creationId xmlns:a16="http://schemas.microsoft.com/office/drawing/2014/main" id="{75DA728B-4E9E-8085-73CF-E96F59744AF0}"/>
              </a:ext>
            </a:extLst>
          </p:cNvPr>
          <p:cNvSpPr txBox="1">
            <a:spLocks/>
          </p:cNvSpPr>
          <p:nvPr/>
        </p:nvSpPr>
        <p:spPr>
          <a:xfrm>
            <a:off x="594126" y="1012030"/>
            <a:ext cx="8636960" cy="5057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Tw Cen MT" panose="020B0602020104020603" pitchFamily="34" charset="0"/>
              </a:rPr>
              <a:t>Data after removing Multicollinearity &amp; Insignificant Variables</a:t>
            </a:r>
          </a:p>
        </p:txBody>
      </p:sp>
      <p:sp>
        <p:nvSpPr>
          <p:cNvPr id="2" name="TextBox 1">
            <a:extLst>
              <a:ext uri="{FF2B5EF4-FFF2-40B4-BE49-F238E27FC236}">
                <a16:creationId xmlns:a16="http://schemas.microsoft.com/office/drawing/2014/main" id="{6D451F48-05AB-9F5B-AACE-4EA4B471A8E8}"/>
              </a:ext>
            </a:extLst>
          </p:cNvPr>
          <p:cNvSpPr txBox="1"/>
          <p:nvPr/>
        </p:nvSpPr>
        <p:spPr>
          <a:xfrm>
            <a:off x="594126" y="533791"/>
            <a:ext cx="8778474" cy="477054"/>
          </a:xfrm>
          <a:prstGeom prst="rect">
            <a:avLst/>
          </a:prstGeom>
          <a:noFill/>
        </p:spPr>
        <p:txBody>
          <a:bodyPr wrap="square" rtlCol="0">
            <a:spAutoFit/>
          </a:bodyPr>
          <a:lstStyle/>
          <a:p>
            <a:r>
              <a:rPr lang="en-US" sz="2500" dirty="0">
                <a:solidFill>
                  <a:schemeClr val="accent4"/>
                </a:solidFill>
                <a:latin typeface="Aharoni" panose="02010803020104030203" pitchFamily="2" charset="-79"/>
                <a:cs typeface="Aharoni" panose="02010803020104030203" pitchFamily="2" charset="-79"/>
              </a:rPr>
              <a:t>MODEL 4 (Data after removing Insignificant Variables)</a:t>
            </a:r>
          </a:p>
        </p:txBody>
      </p:sp>
      <p:pic>
        <p:nvPicPr>
          <p:cNvPr id="3" name="Picture 2">
            <a:extLst>
              <a:ext uri="{FF2B5EF4-FFF2-40B4-BE49-F238E27FC236}">
                <a16:creationId xmlns:a16="http://schemas.microsoft.com/office/drawing/2014/main" id="{AB5CF00B-A845-8A0A-A9D2-F9BF47631D04}"/>
              </a:ext>
            </a:extLst>
          </p:cNvPr>
          <p:cNvPicPr>
            <a:picLocks noChangeAspect="1"/>
          </p:cNvPicPr>
          <p:nvPr/>
        </p:nvPicPr>
        <p:blipFill>
          <a:blip r:embed="rId2"/>
          <a:stretch>
            <a:fillRect/>
          </a:stretch>
        </p:blipFill>
        <p:spPr>
          <a:xfrm>
            <a:off x="707571" y="1517735"/>
            <a:ext cx="6505651" cy="46582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 Placeholder 65">
            <a:extLst>
              <a:ext uri="{FF2B5EF4-FFF2-40B4-BE49-F238E27FC236}">
                <a16:creationId xmlns:a16="http://schemas.microsoft.com/office/drawing/2014/main" id="{79649867-651B-721E-4962-F4D758DBC4E5}"/>
              </a:ext>
            </a:extLst>
          </p:cNvPr>
          <p:cNvSpPr txBox="1">
            <a:spLocks/>
          </p:cNvSpPr>
          <p:nvPr/>
        </p:nvSpPr>
        <p:spPr>
          <a:xfrm>
            <a:off x="594126" y="6324209"/>
            <a:ext cx="2954656" cy="376780"/>
          </a:xfrm>
          <a:prstGeom prst="rect">
            <a:avLst/>
          </a:prstGeom>
        </p:spPr>
        <p:txBody>
          <a:bodyPr vert="horz" lIns="91440" tIns="45720" rIns="91440" bIns="45720" rtlCol="0" anchor="t">
            <a:noAutofit/>
          </a:bodyPr>
          <a:lstStyle>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200" i="1" dirty="0">
                <a:solidFill>
                  <a:srgbClr val="0070C0"/>
                </a:solidFill>
                <a:latin typeface="Tw Cen MT" panose="020B0602020104020603" pitchFamily="34" charset="0"/>
              </a:rPr>
              <a:t>Refer to Appendix pg. 49</a:t>
            </a:r>
          </a:p>
        </p:txBody>
      </p:sp>
    </p:spTree>
    <p:extLst>
      <p:ext uri="{BB962C8B-B14F-4D97-AF65-F5344CB8AC3E}">
        <p14:creationId xmlns:p14="http://schemas.microsoft.com/office/powerpoint/2010/main" val="2884873353"/>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US" dirty="0">
                <a:solidFill>
                  <a:schemeClr val="accent4">
                    <a:lumMod val="75000"/>
                  </a:schemeClr>
                </a:solidFill>
                <a:latin typeface="Imprint MT Shadow" panose="04020605060303030202" pitchFamily="82" charset="0"/>
              </a:rPr>
              <a:t>Machine learning algorithms</a:t>
            </a:r>
          </a:p>
        </p:txBody>
      </p:sp>
    </p:spTree>
    <p:extLst>
      <p:ext uri="{BB962C8B-B14F-4D97-AF65-F5344CB8AC3E}">
        <p14:creationId xmlns:p14="http://schemas.microsoft.com/office/powerpoint/2010/main" val="159270464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descr="A close up of a pipette dropping a drop of liquid into a tiny jar">
            <a:extLst>
              <a:ext uri="{FF2B5EF4-FFF2-40B4-BE49-F238E27FC236}">
                <a16:creationId xmlns:a16="http://schemas.microsoft.com/office/drawing/2014/main" id="{891E6FF4-A9FA-410B-9EF7-893DEF4A9239}"/>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52" b="52"/>
          <a:stretch/>
        </p:blipFill>
        <p:spPr>
          <a:xfrm>
            <a:off x="3000375" y="466724"/>
            <a:ext cx="9191625" cy="6391275"/>
          </a:xfrm>
        </p:spPr>
      </p:pic>
      <p:sp>
        <p:nvSpPr>
          <p:cNvPr id="4" name="Slide Number Placeholder 3">
            <a:extLst>
              <a:ext uri="{FF2B5EF4-FFF2-40B4-BE49-F238E27FC236}">
                <a16:creationId xmlns:a16="http://schemas.microsoft.com/office/drawing/2014/main" id="{52D9679C-0ECA-4D9C-8BCA-A8E870679867}"/>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3</a:t>
            </a:fld>
            <a:endParaRPr lang="en-US" dirty="0"/>
          </a:p>
        </p:txBody>
      </p:sp>
      <p:sp>
        <p:nvSpPr>
          <p:cNvPr id="10" name="Text Placeholder 9">
            <a:extLst>
              <a:ext uri="{FF2B5EF4-FFF2-40B4-BE49-F238E27FC236}">
                <a16:creationId xmlns:a16="http://schemas.microsoft.com/office/drawing/2014/main" id="{3B8E3A6F-FAD5-4EAB-A050-6ED2FB78FB2B}"/>
              </a:ext>
            </a:extLst>
          </p:cNvPr>
          <p:cNvSpPr>
            <a:spLocks noGrp="1"/>
          </p:cNvSpPr>
          <p:nvPr>
            <p:ph type="body" sz="quarter" idx="16"/>
          </p:nvPr>
        </p:nvSpPr>
        <p:spPr>
          <a:xfrm>
            <a:off x="81280" y="3354418"/>
            <a:ext cx="4196079" cy="1699166"/>
          </a:xfrm>
        </p:spPr>
        <p:txBody>
          <a:bodyPr/>
          <a:lstStyle/>
          <a:p>
            <a:r>
              <a:rPr lang="en-US" sz="1800" dirty="0">
                <a:latin typeface="Tw Cen MT" panose="020B0602020104020603" pitchFamily="34" charset="0"/>
              </a:rPr>
              <a:t>The objective of the project is to build a Machine Learning model to forecast annual medical insurance premium based on given customer data. </a:t>
            </a:r>
            <a:endParaRPr lang="en-ZA" sz="1800" dirty="0">
              <a:latin typeface="Tw Cen MT" panose="020B0602020104020603" pitchFamily="34" charset="0"/>
            </a:endParaRPr>
          </a:p>
        </p:txBody>
      </p:sp>
      <p:sp>
        <p:nvSpPr>
          <p:cNvPr id="25" name="Title 24">
            <a:extLst>
              <a:ext uri="{FF2B5EF4-FFF2-40B4-BE49-F238E27FC236}">
                <a16:creationId xmlns:a16="http://schemas.microsoft.com/office/drawing/2014/main" id="{71B9304F-AE92-4F6B-85E5-32A85A55B53B}"/>
              </a:ext>
            </a:extLst>
          </p:cNvPr>
          <p:cNvSpPr>
            <a:spLocks noGrp="1"/>
          </p:cNvSpPr>
          <p:nvPr>
            <p:ph type="title"/>
          </p:nvPr>
        </p:nvSpPr>
        <p:spPr>
          <a:xfrm>
            <a:off x="1200518" y="2211168"/>
            <a:ext cx="5829300" cy="662096"/>
          </a:xfrm>
        </p:spPr>
        <p:txBody>
          <a:bodyPr/>
          <a:lstStyle/>
          <a:p>
            <a:r>
              <a:rPr lang="en-US" dirty="0">
                <a:solidFill>
                  <a:schemeClr val="accent4">
                    <a:lumMod val="75000"/>
                  </a:schemeClr>
                </a:solidFill>
                <a:latin typeface="Imprint MT Shadow" panose="04020605060303030202" pitchFamily="82" charset="0"/>
              </a:rPr>
              <a:t>Objective:</a:t>
            </a:r>
          </a:p>
        </p:txBody>
      </p:sp>
    </p:spTree>
    <p:extLst>
      <p:ext uri="{BB962C8B-B14F-4D97-AF65-F5344CB8AC3E}">
        <p14:creationId xmlns:p14="http://schemas.microsoft.com/office/powerpoint/2010/main" val="98836501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84">
            <a:extLst>
              <a:ext uri="{FF2B5EF4-FFF2-40B4-BE49-F238E27FC236}">
                <a16:creationId xmlns:a16="http://schemas.microsoft.com/office/drawing/2014/main" id="{583A8370-72B5-4ECE-B5E0-5B47654B2410}"/>
              </a:ext>
            </a:extLst>
          </p:cNvPr>
          <p:cNvSpPr>
            <a:spLocks noGrp="1"/>
          </p:cNvSpPr>
          <p:nvPr>
            <p:ph type="title"/>
          </p:nvPr>
        </p:nvSpPr>
        <p:spPr>
          <a:xfrm>
            <a:off x="584374" y="432707"/>
            <a:ext cx="7120500" cy="639192"/>
          </a:xfrm>
        </p:spPr>
        <p:txBody>
          <a:bodyPr/>
          <a:lstStyle/>
          <a:p>
            <a:r>
              <a:rPr lang="en-US" dirty="0">
                <a:solidFill>
                  <a:schemeClr val="accent4">
                    <a:lumMod val="75000"/>
                  </a:schemeClr>
                </a:solidFill>
                <a:latin typeface="Imprint MT Shadow" panose="04020605060303030202" pitchFamily="82" charset="0"/>
              </a:rPr>
              <a:t>Analysis:</a:t>
            </a:r>
          </a:p>
        </p:txBody>
      </p:sp>
      <p:sp>
        <p:nvSpPr>
          <p:cNvPr id="4" name="Slide Number Placeholder 3">
            <a:extLst>
              <a:ext uri="{FF2B5EF4-FFF2-40B4-BE49-F238E27FC236}">
                <a16:creationId xmlns:a16="http://schemas.microsoft.com/office/drawing/2014/main" id="{F637CBF2-4176-4C56-8824-858FA51AEF09}"/>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30</a:t>
            </a:fld>
            <a:endParaRPr lang="en-US" dirty="0"/>
          </a:p>
        </p:txBody>
      </p:sp>
      <p:graphicFrame>
        <p:nvGraphicFramePr>
          <p:cNvPr id="3" name="Table 2">
            <a:extLst>
              <a:ext uri="{FF2B5EF4-FFF2-40B4-BE49-F238E27FC236}">
                <a16:creationId xmlns:a16="http://schemas.microsoft.com/office/drawing/2014/main" id="{461378E9-A119-7BAD-193D-8F309D275089}"/>
              </a:ext>
            </a:extLst>
          </p:cNvPr>
          <p:cNvGraphicFramePr>
            <a:graphicFrameLocks noGrp="1"/>
          </p:cNvGraphicFramePr>
          <p:nvPr>
            <p:extLst>
              <p:ext uri="{D42A27DB-BD31-4B8C-83A1-F6EECF244321}">
                <p14:modId xmlns:p14="http://schemas.microsoft.com/office/powerpoint/2010/main" val="2669609740"/>
              </p:ext>
            </p:extLst>
          </p:nvPr>
        </p:nvGraphicFramePr>
        <p:xfrm>
          <a:off x="4955862" y="1203204"/>
          <a:ext cx="6772656" cy="2103120"/>
        </p:xfrm>
        <a:graphic>
          <a:graphicData uri="http://schemas.openxmlformats.org/drawingml/2006/table">
            <a:tbl>
              <a:tblPr firstRow="1" bandRow="1">
                <a:tableStyleId>{5C22544A-7EE6-4342-B048-85BDC9FD1C3A}</a:tableStyleId>
              </a:tblPr>
              <a:tblGrid>
                <a:gridCol w="1267968">
                  <a:extLst>
                    <a:ext uri="{9D8B030D-6E8A-4147-A177-3AD203B41FA5}">
                      <a16:colId xmlns:a16="http://schemas.microsoft.com/office/drawing/2014/main" val="4181465051"/>
                    </a:ext>
                  </a:extLst>
                </a:gridCol>
                <a:gridCol w="5504688">
                  <a:extLst>
                    <a:ext uri="{9D8B030D-6E8A-4147-A177-3AD203B41FA5}">
                      <a16:colId xmlns:a16="http://schemas.microsoft.com/office/drawing/2014/main" val="2549108723"/>
                    </a:ext>
                  </a:extLst>
                </a:gridCol>
              </a:tblGrid>
              <a:tr h="336374">
                <a:tc>
                  <a:txBody>
                    <a:bodyPr/>
                    <a:lstStyle/>
                    <a:p>
                      <a:r>
                        <a:rPr lang="en-US" dirty="0">
                          <a:latin typeface="Aharoni" panose="02010803020104030203" pitchFamily="2" charset="-79"/>
                          <a:cs typeface="Aharoni" panose="02010803020104030203" pitchFamily="2" charset="-79"/>
                        </a:rPr>
                        <a:t>MODELS</a:t>
                      </a:r>
                    </a:p>
                  </a:txBody>
                  <a:tcPr/>
                </a:tc>
                <a:tc>
                  <a:txBody>
                    <a:bodyPr/>
                    <a:lstStyle/>
                    <a:p>
                      <a:r>
                        <a:rPr lang="en-US" dirty="0">
                          <a:latin typeface="Aharoni" panose="02010803020104030203" pitchFamily="2" charset="-79"/>
                          <a:cs typeface="Aharoni" panose="02010803020104030203" pitchFamily="2" charset="-79"/>
                        </a:rPr>
                        <a:t>Meaning</a:t>
                      </a:r>
                    </a:p>
                  </a:txBody>
                  <a:tcPr/>
                </a:tc>
                <a:extLst>
                  <a:ext uri="{0D108BD9-81ED-4DB2-BD59-A6C34878D82A}">
                    <a16:rowId xmlns:a16="http://schemas.microsoft.com/office/drawing/2014/main" val="3788482262"/>
                  </a:ext>
                </a:extLst>
              </a:tr>
              <a:tr h="336374">
                <a:tc>
                  <a:txBody>
                    <a:bodyPr/>
                    <a:lstStyle/>
                    <a:p>
                      <a:r>
                        <a:rPr lang="en-US" dirty="0">
                          <a:latin typeface="Aharoni" panose="02010803020104030203" pitchFamily="2" charset="-79"/>
                          <a:cs typeface="Aharoni" panose="02010803020104030203" pitchFamily="2" charset="-79"/>
                        </a:rPr>
                        <a:t>Model 1</a:t>
                      </a:r>
                    </a:p>
                  </a:txBody>
                  <a:tcPr/>
                </a:tc>
                <a:tc>
                  <a:txBody>
                    <a:bodyPr/>
                    <a:lstStyle/>
                    <a:p>
                      <a:r>
                        <a:rPr lang="en-US" dirty="0">
                          <a:latin typeface="Tw Cen MT" panose="020B0602020104020603" pitchFamily="34" charset="0"/>
                          <a:cs typeface="Aharoni" panose="02010803020104030203" pitchFamily="2" charset="-79"/>
                        </a:rPr>
                        <a:t>Complete dataset</a:t>
                      </a:r>
                    </a:p>
                  </a:txBody>
                  <a:tcPr/>
                </a:tc>
                <a:extLst>
                  <a:ext uri="{0D108BD9-81ED-4DB2-BD59-A6C34878D82A}">
                    <a16:rowId xmlns:a16="http://schemas.microsoft.com/office/drawing/2014/main" val="1972515074"/>
                  </a:ext>
                </a:extLst>
              </a:tr>
              <a:tr h="336374">
                <a:tc>
                  <a:txBody>
                    <a:bodyPr/>
                    <a:lstStyle/>
                    <a:p>
                      <a:r>
                        <a:rPr lang="en-US" dirty="0">
                          <a:latin typeface="Aharoni" panose="02010803020104030203" pitchFamily="2" charset="-79"/>
                          <a:cs typeface="Aharoni" panose="02010803020104030203" pitchFamily="2" charset="-79"/>
                        </a:rPr>
                        <a:t>Model 2</a:t>
                      </a:r>
                    </a:p>
                  </a:txBody>
                  <a:tcPr/>
                </a:tc>
                <a:tc>
                  <a:txBody>
                    <a:bodyPr/>
                    <a:lstStyle/>
                    <a:p>
                      <a:r>
                        <a:rPr lang="en-US" dirty="0">
                          <a:latin typeface="Tw Cen MT" panose="020B0602020104020603" pitchFamily="34" charset="0"/>
                          <a:cs typeface="Aharoni" panose="02010803020104030203" pitchFamily="2" charset="-79"/>
                        </a:rPr>
                        <a:t>Data after removing Multicollinearity</a:t>
                      </a:r>
                    </a:p>
                  </a:txBody>
                  <a:tcPr/>
                </a:tc>
                <a:extLst>
                  <a:ext uri="{0D108BD9-81ED-4DB2-BD59-A6C34878D82A}">
                    <a16:rowId xmlns:a16="http://schemas.microsoft.com/office/drawing/2014/main" val="1262551179"/>
                  </a:ext>
                </a:extLst>
              </a:tr>
              <a:tr h="336374">
                <a:tc>
                  <a:txBody>
                    <a:bodyPr/>
                    <a:lstStyle/>
                    <a:p>
                      <a:r>
                        <a:rPr lang="en-US" dirty="0">
                          <a:latin typeface="Aharoni" panose="02010803020104030203" pitchFamily="2" charset="-79"/>
                          <a:cs typeface="Aharoni" panose="02010803020104030203" pitchFamily="2" charset="-79"/>
                        </a:rPr>
                        <a:t>Model 3</a:t>
                      </a:r>
                    </a:p>
                  </a:txBody>
                  <a:tcPr/>
                </a:tc>
                <a:tc>
                  <a:txBody>
                    <a:bodyPr/>
                    <a:lstStyle/>
                    <a:p>
                      <a:r>
                        <a:rPr lang="en-US" dirty="0">
                          <a:latin typeface="Tw Cen MT" panose="020B0602020104020603" pitchFamily="34" charset="0"/>
                          <a:cs typeface="Aharoni" panose="02010803020104030203" pitchFamily="2" charset="-79"/>
                        </a:rPr>
                        <a:t>Data after removing Insignificant Variables</a:t>
                      </a:r>
                    </a:p>
                  </a:txBody>
                  <a:tcPr/>
                </a:tc>
                <a:extLst>
                  <a:ext uri="{0D108BD9-81ED-4DB2-BD59-A6C34878D82A}">
                    <a16:rowId xmlns:a16="http://schemas.microsoft.com/office/drawing/2014/main" val="3715241352"/>
                  </a:ext>
                </a:extLst>
              </a:tr>
              <a:tr h="588654">
                <a:tc>
                  <a:txBody>
                    <a:bodyPr/>
                    <a:lstStyle/>
                    <a:p>
                      <a:r>
                        <a:rPr lang="en-US" dirty="0">
                          <a:latin typeface="Aharoni" panose="02010803020104030203" pitchFamily="2" charset="-79"/>
                          <a:cs typeface="Aharoni" panose="02010803020104030203" pitchFamily="2" charset="-79"/>
                        </a:rPr>
                        <a:t>Model 4</a:t>
                      </a:r>
                    </a:p>
                  </a:txBody>
                  <a:tcPr/>
                </a:tc>
                <a:tc>
                  <a:txBody>
                    <a:bodyPr/>
                    <a:lstStyle/>
                    <a:p>
                      <a:r>
                        <a:rPr lang="en-US" dirty="0">
                          <a:latin typeface="Tw Cen MT" panose="020B0602020104020603" pitchFamily="34" charset="0"/>
                          <a:cs typeface="Aharoni" panose="02010803020104030203" pitchFamily="2" charset="-79"/>
                        </a:rPr>
                        <a:t>Data after removing Multicollinearity &amp; Insignificant Variables</a:t>
                      </a:r>
                    </a:p>
                  </a:txBody>
                  <a:tcPr/>
                </a:tc>
                <a:extLst>
                  <a:ext uri="{0D108BD9-81ED-4DB2-BD59-A6C34878D82A}">
                    <a16:rowId xmlns:a16="http://schemas.microsoft.com/office/drawing/2014/main" val="3850646293"/>
                  </a:ext>
                </a:extLst>
              </a:tr>
            </a:tbl>
          </a:graphicData>
        </a:graphic>
      </p:graphicFrame>
      <p:graphicFrame>
        <p:nvGraphicFramePr>
          <p:cNvPr id="5" name="Table 4">
            <a:extLst>
              <a:ext uri="{FF2B5EF4-FFF2-40B4-BE49-F238E27FC236}">
                <a16:creationId xmlns:a16="http://schemas.microsoft.com/office/drawing/2014/main" id="{652D24C1-5D8B-32DB-6433-897E3CE84798}"/>
              </a:ext>
            </a:extLst>
          </p:cNvPr>
          <p:cNvGraphicFramePr>
            <a:graphicFrameLocks noGrp="1"/>
          </p:cNvGraphicFramePr>
          <p:nvPr>
            <p:extLst>
              <p:ext uri="{D42A27DB-BD31-4B8C-83A1-F6EECF244321}">
                <p14:modId xmlns:p14="http://schemas.microsoft.com/office/powerpoint/2010/main" val="2004810388"/>
              </p:ext>
            </p:extLst>
          </p:nvPr>
        </p:nvGraphicFramePr>
        <p:xfrm>
          <a:off x="4955862" y="3499998"/>
          <a:ext cx="3719576" cy="741680"/>
        </p:xfrm>
        <a:graphic>
          <a:graphicData uri="http://schemas.openxmlformats.org/drawingml/2006/table">
            <a:tbl>
              <a:tblPr firstRow="1" bandRow="1">
                <a:tableStyleId>{5C22544A-7EE6-4342-B048-85BDC9FD1C3A}</a:tableStyleId>
              </a:tblPr>
              <a:tblGrid>
                <a:gridCol w="3719576">
                  <a:extLst>
                    <a:ext uri="{9D8B030D-6E8A-4147-A177-3AD203B41FA5}">
                      <a16:colId xmlns:a16="http://schemas.microsoft.com/office/drawing/2014/main" val="273405644"/>
                    </a:ext>
                  </a:extLst>
                </a:gridCol>
              </a:tblGrid>
              <a:tr h="370840">
                <a:tc>
                  <a:txBody>
                    <a:bodyPr/>
                    <a:lstStyle/>
                    <a:p>
                      <a:r>
                        <a:rPr lang="en-US" dirty="0">
                          <a:latin typeface="Aharoni" panose="02010803020104030203" pitchFamily="2" charset="-79"/>
                          <a:cs typeface="Aharoni" panose="02010803020104030203" pitchFamily="2" charset="-79"/>
                        </a:rPr>
                        <a:t>SPLITTING RATIOS</a:t>
                      </a:r>
                    </a:p>
                  </a:txBody>
                  <a:tcPr/>
                </a:tc>
                <a:extLst>
                  <a:ext uri="{0D108BD9-81ED-4DB2-BD59-A6C34878D82A}">
                    <a16:rowId xmlns:a16="http://schemas.microsoft.com/office/drawing/2014/main" val="1407896026"/>
                  </a:ext>
                </a:extLst>
              </a:tr>
              <a:tr h="370840">
                <a:tc>
                  <a:txBody>
                    <a:bodyPr/>
                    <a:lstStyle/>
                    <a:p>
                      <a:r>
                        <a:rPr lang="en-US" dirty="0">
                          <a:latin typeface="Tw Cen MT" panose="020B0602020104020603" pitchFamily="34" charset="0"/>
                          <a:cs typeface="Aharoni" panose="02010803020104030203" pitchFamily="2" charset="-79"/>
                        </a:rPr>
                        <a:t>60:40, 70:30, 75:25, 80:20, 90:10</a:t>
                      </a:r>
                    </a:p>
                  </a:txBody>
                  <a:tcPr/>
                </a:tc>
                <a:extLst>
                  <a:ext uri="{0D108BD9-81ED-4DB2-BD59-A6C34878D82A}">
                    <a16:rowId xmlns:a16="http://schemas.microsoft.com/office/drawing/2014/main" val="2498509323"/>
                  </a:ext>
                </a:extLst>
              </a:tr>
            </a:tbl>
          </a:graphicData>
        </a:graphic>
      </p:graphicFrame>
      <p:graphicFrame>
        <p:nvGraphicFramePr>
          <p:cNvPr id="6" name="Table 5">
            <a:extLst>
              <a:ext uri="{FF2B5EF4-FFF2-40B4-BE49-F238E27FC236}">
                <a16:creationId xmlns:a16="http://schemas.microsoft.com/office/drawing/2014/main" id="{D2915F2D-E51F-7FEF-4F72-F901B90B6058}"/>
              </a:ext>
            </a:extLst>
          </p:cNvPr>
          <p:cNvGraphicFramePr>
            <a:graphicFrameLocks noGrp="1"/>
          </p:cNvGraphicFramePr>
          <p:nvPr>
            <p:extLst>
              <p:ext uri="{D42A27DB-BD31-4B8C-83A1-F6EECF244321}">
                <p14:modId xmlns:p14="http://schemas.microsoft.com/office/powerpoint/2010/main" val="834383230"/>
              </p:ext>
            </p:extLst>
          </p:nvPr>
        </p:nvGraphicFramePr>
        <p:xfrm>
          <a:off x="4955862" y="4518933"/>
          <a:ext cx="6772656" cy="1752600"/>
        </p:xfrm>
        <a:graphic>
          <a:graphicData uri="http://schemas.openxmlformats.org/drawingml/2006/table">
            <a:tbl>
              <a:tblPr firstRow="1" bandRow="1">
                <a:tableStyleId>{5C22544A-7EE6-4342-B048-85BDC9FD1C3A}</a:tableStyleId>
              </a:tblPr>
              <a:tblGrid>
                <a:gridCol w="3386328">
                  <a:extLst>
                    <a:ext uri="{9D8B030D-6E8A-4147-A177-3AD203B41FA5}">
                      <a16:colId xmlns:a16="http://schemas.microsoft.com/office/drawing/2014/main" val="986899380"/>
                    </a:ext>
                  </a:extLst>
                </a:gridCol>
                <a:gridCol w="3386328">
                  <a:extLst>
                    <a:ext uri="{9D8B030D-6E8A-4147-A177-3AD203B41FA5}">
                      <a16:colId xmlns:a16="http://schemas.microsoft.com/office/drawing/2014/main" val="1733376278"/>
                    </a:ext>
                  </a:extLst>
                </a:gridCol>
              </a:tblGrid>
              <a:tr h="370840">
                <a:tc gridSpan="2">
                  <a:txBody>
                    <a:bodyPr/>
                    <a:lstStyle/>
                    <a:p>
                      <a:r>
                        <a:rPr lang="en-US" dirty="0">
                          <a:latin typeface="Aharoni" panose="02010803020104030203" pitchFamily="2" charset="-79"/>
                          <a:cs typeface="Aharoni" panose="02010803020104030203" pitchFamily="2" charset="-79"/>
                        </a:rPr>
                        <a:t>MACHINE LEARNING ALGORITHMS:</a:t>
                      </a:r>
                    </a:p>
                  </a:txBody>
                  <a:tcPr/>
                </a:tc>
                <a:tc hMerge="1">
                  <a:txBody>
                    <a:bodyPr/>
                    <a:lstStyle/>
                    <a:p>
                      <a:endParaRPr lang="en-US" dirty="0"/>
                    </a:p>
                  </a:txBody>
                  <a:tcPr/>
                </a:tc>
                <a:extLst>
                  <a:ext uri="{0D108BD9-81ED-4DB2-BD59-A6C34878D82A}">
                    <a16:rowId xmlns:a16="http://schemas.microsoft.com/office/drawing/2014/main" val="454410322"/>
                  </a:ext>
                </a:extLst>
              </a:tr>
              <a:tr h="370840">
                <a:tc>
                  <a:txBody>
                    <a:bodyPr/>
                    <a:lstStyle/>
                    <a:p>
                      <a:r>
                        <a:rPr lang="en-US" dirty="0">
                          <a:latin typeface="Tw Cen MT" panose="020B0602020104020603" pitchFamily="34" charset="0"/>
                          <a:cs typeface="Aharoni" panose="02010803020104030203" pitchFamily="2" charset="-79"/>
                        </a:rPr>
                        <a:t>Multiple Linear Regression</a:t>
                      </a:r>
                    </a:p>
                  </a:txBody>
                  <a:tcPr/>
                </a:tc>
                <a:tc>
                  <a:txBody>
                    <a:bodyPr/>
                    <a:lstStyle/>
                    <a:p>
                      <a:r>
                        <a:rPr lang="en-US" dirty="0">
                          <a:latin typeface="Tw Cen MT" panose="020B0602020104020603" pitchFamily="34" charset="0"/>
                          <a:cs typeface="Aharoni" panose="02010803020104030203" pitchFamily="2" charset="-79"/>
                        </a:rPr>
                        <a:t>Decision Tree Regressor</a:t>
                      </a:r>
                    </a:p>
                  </a:txBody>
                  <a:tcPr/>
                </a:tc>
                <a:extLst>
                  <a:ext uri="{0D108BD9-81ED-4DB2-BD59-A6C34878D82A}">
                    <a16:rowId xmlns:a16="http://schemas.microsoft.com/office/drawing/2014/main" val="2500110669"/>
                  </a:ext>
                </a:extLst>
              </a:tr>
              <a:tr h="370840">
                <a:tc>
                  <a:txBody>
                    <a:bodyPr/>
                    <a:lstStyle/>
                    <a:p>
                      <a:r>
                        <a:rPr lang="en-US" dirty="0">
                          <a:latin typeface="Tw Cen MT" panose="020B0602020104020603" pitchFamily="34" charset="0"/>
                          <a:cs typeface="Aharoni" panose="02010803020104030203" pitchFamily="2" charset="-79"/>
                        </a:rPr>
                        <a:t>K Nearest Neighbor</a:t>
                      </a:r>
                    </a:p>
                  </a:txBody>
                  <a:tcPr/>
                </a:tc>
                <a:tc>
                  <a:txBody>
                    <a:bodyPr/>
                    <a:lstStyle/>
                    <a:p>
                      <a:r>
                        <a:rPr lang="en-US" dirty="0">
                          <a:latin typeface="Tw Cen MT" panose="020B0602020104020603" pitchFamily="34" charset="0"/>
                          <a:cs typeface="Aharoni" panose="02010803020104030203" pitchFamily="2" charset="-79"/>
                        </a:rPr>
                        <a:t>Random Forest Regressor</a:t>
                      </a:r>
                    </a:p>
                  </a:txBody>
                  <a:tcPr/>
                </a:tc>
                <a:extLst>
                  <a:ext uri="{0D108BD9-81ED-4DB2-BD59-A6C34878D82A}">
                    <a16:rowId xmlns:a16="http://schemas.microsoft.com/office/drawing/2014/main" val="1853639247"/>
                  </a:ext>
                </a:extLst>
              </a:tr>
              <a:tr h="370840">
                <a:tc>
                  <a:txBody>
                    <a:bodyPr/>
                    <a:lstStyle/>
                    <a:p>
                      <a:r>
                        <a:rPr lang="en-US" dirty="0">
                          <a:latin typeface="Tw Cen MT" panose="020B0602020104020603" pitchFamily="34" charset="0"/>
                          <a:cs typeface="Aharoni" panose="02010803020104030203" pitchFamily="2" charset="-79"/>
                        </a:rPr>
                        <a:t>Support Vector Machine (Regressor)</a:t>
                      </a:r>
                    </a:p>
                  </a:txBody>
                  <a:tcPr/>
                </a:tc>
                <a:tc>
                  <a:txBody>
                    <a:bodyPr/>
                    <a:lstStyle/>
                    <a:p>
                      <a:r>
                        <a:rPr lang="en-US" dirty="0">
                          <a:latin typeface="Tw Cen MT" panose="020B0602020104020603" pitchFamily="34" charset="0"/>
                          <a:cs typeface="Aharoni" panose="02010803020104030203" pitchFamily="2" charset="-79"/>
                        </a:rPr>
                        <a:t>Bagging on Decision Tree Regressor</a:t>
                      </a:r>
                    </a:p>
                  </a:txBody>
                  <a:tcPr/>
                </a:tc>
                <a:extLst>
                  <a:ext uri="{0D108BD9-81ED-4DB2-BD59-A6C34878D82A}">
                    <a16:rowId xmlns:a16="http://schemas.microsoft.com/office/drawing/2014/main" val="3814086246"/>
                  </a:ext>
                </a:extLst>
              </a:tr>
            </a:tbl>
          </a:graphicData>
        </a:graphic>
      </p:graphicFrame>
      <p:pic>
        <p:nvPicPr>
          <p:cNvPr id="9" name="Picture Placeholder 8">
            <a:extLst>
              <a:ext uri="{FF2B5EF4-FFF2-40B4-BE49-F238E27FC236}">
                <a16:creationId xmlns:a16="http://schemas.microsoft.com/office/drawing/2014/main" id="{4EC801FC-4744-C5EA-D01B-BF05A2281E06}"/>
              </a:ext>
            </a:extLst>
          </p:cNvPr>
          <p:cNvPicPr>
            <a:picLocks noGrp="1" noChangeAspect="1"/>
          </p:cNvPicPr>
          <p:nvPr>
            <p:ph type="pic" sz="quarter" idx="16"/>
          </p:nvPr>
        </p:nvPicPr>
        <p:blipFill>
          <a:blip r:embed="rId2"/>
          <a:srcRect l="23473" r="23473"/>
          <a:stretch>
            <a:fillRect/>
          </a:stretch>
        </p:blipFill>
        <p:spPr>
          <a:xfrm>
            <a:off x="584374" y="1322946"/>
            <a:ext cx="3890652" cy="4744690"/>
          </a:xfrm>
          <a:prstGeom prst="rect">
            <a:avLst/>
          </a:prstGeom>
        </p:spPr>
      </p:pic>
    </p:spTree>
    <p:extLst>
      <p:ext uri="{BB962C8B-B14F-4D97-AF65-F5344CB8AC3E}">
        <p14:creationId xmlns:p14="http://schemas.microsoft.com/office/powerpoint/2010/main" val="352605559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9E9845-BD6C-6ED3-9E13-99125F05260E}"/>
              </a:ext>
            </a:extLst>
          </p:cNvPr>
          <p:cNvSpPr>
            <a:spLocks noGrp="1"/>
          </p:cNvSpPr>
          <p:nvPr>
            <p:ph type="sldNum" sz="quarter" idx="12"/>
          </p:nvPr>
        </p:nvSpPr>
        <p:spPr/>
        <p:txBody>
          <a:bodyPr/>
          <a:lstStyle/>
          <a:p>
            <a:fld id="{BF860B6F-2FE3-4DE6-9496-980E987E7466}" type="slidenum">
              <a:rPr lang="en-US" smtClean="0"/>
              <a:pPr/>
              <a:t>31</a:t>
            </a:fld>
            <a:endParaRPr lang="en-US" dirty="0"/>
          </a:p>
        </p:txBody>
      </p:sp>
      <p:sp>
        <p:nvSpPr>
          <p:cNvPr id="17" name="Title 16">
            <a:extLst>
              <a:ext uri="{FF2B5EF4-FFF2-40B4-BE49-F238E27FC236}">
                <a16:creationId xmlns:a16="http://schemas.microsoft.com/office/drawing/2014/main" id="{6E592F92-425A-2662-B11E-DA5E5C496460}"/>
              </a:ext>
            </a:extLst>
          </p:cNvPr>
          <p:cNvSpPr>
            <a:spLocks noGrp="1"/>
          </p:cNvSpPr>
          <p:nvPr>
            <p:ph type="title"/>
          </p:nvPr>
        </p:nvSpPr>
        <p:spPr>
          <a:xfrm>
            <a:off x="559308" y="627382"/>
            <a:ext cx="11073384" cy="665965"/>
          </a:xfrm>
        </p:spPr>
        <p:txBody>
          <a:bodyPr/>
          <a:lstStyle/>
          <a:p>
            <a:pPr algn="l"/>
            <a:r>
              <a:rPr lang="en-US" dirty="0">
                <a:solidFill>
                  <a:schemeClr val="accent4">
                    <a:lumMod val="75000"/>
                  </a:schemeClr>
                </a:solidFill>
                <a:latin typeface="Imprint MT Shadow" panose="04020605060303030202" pitchFamily="82" charset="0"/>
              </a:rPr>
              <a:t>60 : 40 train - test split Ratio</a:t>
            </a:r>
          </a:p>
        </p:txBody>
      </p:sp>
      <p:graphicFrame>
        <p:nvGraphicFramePr>
          <p:cNvPr id="18" name="Table 17">
            <a:extLst>
              <a:ext uri="{FF2B5EF4-FFF2-40B4-BE49-F238E27FC236}">
                <a16:creationId xmlns:a16="http://schemas.microsoft.com/office/drawing/2014/main" id="{73296D2D-B236-3D55-5340-C75D6E22743B}"/>
              </a:ext>
            </a:extLst>
          </p:cNvPr>
          <p:cNvGraphicFramePr>
            <a:graphicFrameLocks noGrp="1"/>
          </p:cNvGraphicFramePr>
          <p:nvPr>
            <p:extLst>
              <p:ext uri="{D42A27DB-BD31-4B8C-83A1-F6EECF244321}">
                <p14:modId xmlns:p14="http://schemas.microsoft.com/office/powerpoint/2010/main" val="2668345723"/>
              </p:ext>
            </p:extLst>
          </p:nvPr>
        </p:nvGraphicFramePr>
        <p:xfrm>
          <a:off x="758952" y="1727949"/>
          <a:ext cx="8256524" cy="4434565"/>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1883664">
                  <a:extLst>
                    <a:ext uri="{9D8B030D-6E8A-4147-A177-3AD203B41FA5}">
                      <a16:colId xmlns:a16="http://schemas.microsoft.com/office/drawing/2014/main" val="125385748"/>
                    </a:ext>
                  </a:extLst>
                </a:gridCol>
                <a:gridCol w="1433576">
                  <a:extLst>
                    <a:ext uri="{9D8B030D-6E8A-4147-A177-3AD203B41FA5}">
                      <a16:colId xmlns:a16="http://schemas.microsoft.com/office/drawing/2014/main" val="632322435"/>
                    </a:ext>
                  </a:extLst>
                </a:gridCol>
                <a:gridCol w="1646428">
                  <a:extLst>
                    <a:ext uri="{9D8B030D-6E8A-4147-A177-3AD203B41FA5}">
                      <a16:colId xmlns:a16="http://schemas.microsoft.com/office/drawing/2014/main" val="262077775"/>
                    </a:ext>
                  </a:extLst>
                </a:gridCol>
                <a:gridCol w="1646428">
                  <a:extLst>
                    <a:ext uri="{9D8B030D-6E8A-4147-A177-3AD203B41FA5}">
                      <a16:colId xmlns:a16="http://schemas.microsoft.com/office/drawing/2014/main" val="3764462515"/>
                    </a:ext>
                  </a:extLst>
                </a:gridCol>
                <a:gridCol w="1646428">
                  <a:extLst>
                    <a:ext uri="{9D8B030D-6E8A-4147-A177-3AD203B41FA5}">
                      <a16:colId xmlns:a16="http://schemas.microsoft.com/office/drawing/2014/main" val="3836331966"/>
                    </a:ext>
                  </a:extLst>
                </a:gridCol>
              </a:tblGrid>
              <a:tr h="594085">
                <a:tc>
                  <a:txBody>
                    <a:bodyPr/>
                    <a:lstStyle/>
                    <a:p>
                      <a:pPr algn="ctr"/>
                      <a:r>
                        <a:rPr lang="en-US" dirty="0">
                          <a:latin typeface="Aharoni" panose="02010803020104030203" pitchFamily="2" charset="-79"/>
                          <a:cs typeface="Aharoni" panose="02010803020104030203" pitchFamily="2" charset="-79"/>
                        </a:rPr>
                        <a:t>ML Algorithm:</a:t>
                      </a:r>
                    </a:p>
                  </a:txBody>
                  <a:tcPr/>
                </a:tc>
                <a:tc>
                  <a:txBody>
                    <a:bodyPr/>
                    <a:lstStyle/>
                    <a:p>
                      <a:pPr algn="ctr"/>
                      <a:r>
                        <a:rPr lang="en-US" dirty="0">
                          <a:latin typeface="Aharoni" panose="02010803020104030203" pitchFamily="2" charset="-79"/>
                          <a:cs typeface="Aharoni" panose="02010803020104030203" pitchFamily="2" charset="-79"/>
                        </a:rPr>
                        <a:t>Model 1</a:t>
                      </a:r>
                    </a:p>
                  </a:txBody>
                  <a:tcPr/>
                </a:tc>
                <a:tc>
                  <a:txBody>
                    <a:bodyPr/>
                    <a:lstStyle/>
                    <a:p>
                      <a:pPr algn="ctr"/>
                      <a:r>
                        <a:rPr lang="en-US" dirty="0">
                          <a:latin typeface="Aharoni" panose="02010803020104030203" pitchFamily="2" charset="-79"/>
                          <a:cs typeface="Aharoni" panose="02010803020104030203" pitchFamily="2" charset="-79"/>
                        </a:rPr>
                        <a:t>Model 2</a:t>
                      </a:r>
                    </a:p>
                  </a:txBody>
                  <a:tcPr/>
                </a:tc>
                <a:tc>
                  <a:txBody>
                    <a:bodyPr/>
                    <a:lstStyle/>
                    <a:p>
                      <a:pPr algn="ctr"/>
                      <a:r>
                        <a:rPr lang="en-US" dirty="0">
                          <a:latin typeface="Aharoni" panose="02010803020104030203" pitchFamily="2" charset="-79"/>
                          <a:cs typeface="Aharoni" panose="02010803020104030203" pitchFamily="2" charset="-79"/>
                        </a:rPr>
                        <a:t>Model 3</a:t>
                      </a:r>
                    </a:p>
                  </a:txBody>
                  <a:tcPr/>
                </a:tc>
                <a:tc>
                  <a:txBody>
                    <a:bodyPr/>
                    <a:lstStyle/>
                    <a:p>
                      <a:pPr algn="ctr"/>
                      <a:r>
                        <a:rPr lang="en-US" dirty="0">
                          <a:latin typeface="Aharoni" panose="02010803020104030203" pitchFamily="2" charset="-79"/>
                          <a:cs typeface="Aharoni" panose="02010803020104030203" pitchFamily="2" charset="-79"/>
                        </a:rPr>
                        <a:t>Model 4</a:t>
                      </a:r>
                    </a:p>
                  </a:txBody>
                  <a:tcPr/>
                </a:tc>
                <a:extLst>
                  <a:ext uri="{0D108BD9-81ED-4DB2-BD59-A6C34878D82A}">
                    <a16:rowId xmlns:a16="http://schemas.microsoft.com/office/drawing/2014/main" val="56338536"/>
                  </a:ext>
                </a:extLst>
              </a:tr>
              <a:tr h="594085">
                <a:tc>
                  <a:txBody>
                    <a:bodyPr/>
                    <a:lstStyle/>
                    <a:p>
                      <a:pPr algn="ctr"/>
                      <a:r>
                        <a:rPr lang="en-US" dirty="0">
                          <a:latin typeface="Aharoni" panose="02010803020104030203" pitchFamily="2" charset="-79"/>
                          <a:cs typeface="Aharoni" panose="02010803020104030203" pitchFamily="2" charset="-79"/>
                        </a:rPr>
                        <a:t>Linear Regression</a:t>
                      </a:r>
                    </a:p>
                  </a:txBody>
                  <a:tcPr/>
                </a:tc>
                <a:tc>
                  <a:txBody>
                    <a:bodyPr/>
                    <a:lstStyle/>
                    <a:p>
                      <a:pPr algn="ctr"/>
                      <a:r>
                        <a:rPr lang="en-US" sz="1800" b="0" i="0" kern="1200" dirty="0">
                          <a:solidFill>
                            <a:schemeClr val="dk1"/>
                          </a:solidFill>
                          <a:effectLst/>
                          <a:latin typeface="Tw Cen MT" panose="020B0602020104020603" pitchFamily="34" charset="0"/>
                          <a:ea typeface="+mn-ea"/>
                          <a:cs typeface="+mn-cs"/>
                        </a:rPr>
                        <a:t>0.74</a:t>
                      </a:r>
                    </a:p>
                    <a:p>
                      <a:pPr algn="ctr"/>
                      <a:r>
                        <a:rPr lang="en-US" sz="1800" b="0" i="0" kern="1200" dirty="0">
                          <a:solidFill>
                            <a:srgbClr val="C00000"/>
                          </a:solidFill>
                          <a:effectLst/>
                          <a:latin typeface="Tw Cen MT" panose="020B0602020104020603" pitchFamily="34" charset="0"/>
                          <a:ea typeface="+mn-ea"/>
                          <a:cs typeface="+mn-cs"/>
                        </a:rPr>
                        <a:t>6135.87</a:t>
                      </a:r>
                    </a:p>
                  </a:txBody>
                  <a:tcPr/>
                </a:tc>
                <a:tc>
                  <a:txBody>
                    <a:bodyPr/>
                    <a:lstStyle/>
                    <a:p>
                      <a:pPr algn="ctr"/>
                      <a:r>
                        <a:rPr lang="en-US" dirty="0">
                          <a:latin typeface="Tw Cen MT" panose="020B0602020104020603" pitchFamily="34" charset="0"/>
                        </a:rPr>
                        <a:t>0.70</a:t>
                      </a:r>
                    </a:p>
                    <a:p>
                      <a:pPr algn="ctr"/>
                      <a:r>
                        <a:rPr lang="en-US" dirty="0">
                          <a:solidFill>
                            <a:srgbClr val="C00000"/>
                          </a:solidFill>
                          <a:latin typeface="Tw Cen MT" panose="020B0602020104020603" pitchFamily="34" charset="0"/>
                        </a:rPr>
                        <a:t>6524.69</a:t>
                      </a:r>
                    </a:p>
                  </a:txBody>
                  <a:tcPr>
                    <a:solidFill>
                      <a:schemeClr val="accent4">
                        <a:lumMod val="60000"/>
                        <a:lumOff val="40000"/>
                      </a:schemeClr>
                    </a:solidFill>
                  </a:tcPr>
                </a:tc>
                <a:tc>
                  <a:txBody>
                    <a:bodyPr/>
                    <a:lstStyle/>
                    <a:p>
                      <a:pPr algn="ctr"/>
                      <a:r>
                        <a:rPr lang="en-US" dirty="0">
                          <a:latin typeface="Tw Cen MT" panose="020B0602020104020603" pitchFamily="34" charset="0"/>
                        </a:rPr>
                        <a:t>0.74</a:t>
                      </a:r>
                    </a:p>
                    <a:p>
                      <a:pPr algn="ctr"/>
                      <a:r>
                        <a:rPr lang="en-US" dirty="0">
                          <a:solidFill>
                            <a:srgbClr val="C00000"/>
                          </a:solidFill>
                          <a:latin typeface="Tw Cen MT" panose="020B0602020104020603" pitchFamily="34" charset="0"/>
                        </a:rPr>
                        <a:t>6130.19</a:t>
                      </a:r>
                    </a:p>
                  </a:txBody>
                  <a:tcPr/>
                </a:tc>
                <a:tc>
                  <a:txBody>
                    <a:bodyPr/>
                    <a:lstStyle/>
                    <a:p>
                      <a:pPr algn="ctr"/>
                      <a:r>
                        <a:rPr lang="en-US" dirty="0">
                          <a:latin typeface="Tw Cen MT" panose="020B0602020104020603" pitchFamily="34" charset="0"/>
                        </a:rPr>
                        <a:t>0.70</a:t>
                      </a:r>
                    </a:p>
                    <a:p>
                      <a:pPr algn="ctr"/>
                      <a:r>
                        <a:rPr lang="en-US" dirty="0">
                          <a:solidFill>
                            <a:srgbClr val="C00000"/>
                          </a:solidFill>
                          <a:latin typeface="Tw Cen MT" panose="020B0602020104020603" pitchFamily="34" charset="0"/>
                        </a:rPr>
                        <a:t>6514.23</a:t>
                      </a:r>
                    </a:p>
                  </a:txBody>
                  <a:tcPr>
                    <a:solidFill>
                      <a:schemeClr val="accent4">
                        <a:lumMod val="60000"/>
                        <a:lumOff val="40000"/>
                      </a:schemeClr>
                    </a:solidFill>
                  </a:tcPr>
                </a:tc>
                <a:extLst>
                  <a:ext uri="{0D108BD9-81ED-4DB2-BD59-A6C34878D82A}">
                    <a16:rowId xmlns:a16="http://schemas.microsoft.com/office/drawing/2014/main" val="2147095782"/>
                  </a:ext>
                </a:extLst>
              </a:tr>
              <a:tr h="594085">
                <a:tc>
                  <a:txBody>
                    <a:bodyPr/>
                    <a:lstStyle/>
                    <a:p>
                      <a:pPr algn="ctr"/>
                      <a:r>
                        <a:rPr lang="en-US" dirty="0">
                          <a:latin typeface="Aharoni" panose="02010803020104030203" pitchFamily="2" charset="-79"/>
                          <a:cs typeface="Aharoni" panose="02010803020104030203" pitchFamily="2" charset="-79"/>
                        </a:rPr>
                        <a:t>KNN</a:t>
                      </a:r>
                    </a:p>
                  </a:txBody>
                  <a:tcPr/>
                </a:tc>
                <a:tc>
                  <a:txBody>
                    <a:bodyPr/>
                    <a:lstStyle/>
                    <a:p>
                      <a:pPr algn="ctr"/>
                      <a:r>
                        <a:rPr lang="en-US" sz="1800" b="0" i="0" kern="1200" dirty="0">
                          <a:solidFill>
                            <a:schemeClr val="dk1"/>
                          </a:solidFill>
                          <a:effectLst/>
                          <a:latin typeface="Tw Cen MT" panose="020B0602020104020603" pitchFamily="34" charset="0"/>
                          <a:ea typeface="+mn-ea"/>
                          <a:cs typeface="+mn-cs"/>
                        </a:rPr>
                        <a:t>0.07</a:t>
                      </a:r>
                    </a:p>
                    <a:p>
                      <a:pPr algn="ctr"/>
                      <a:r>
                        <a:rPr lang="en-US" sz="1800" b="0" i="0" kern="1200" dirty="0">
                          <a:solidFill>
                            <a:srgbClr val="C00000"/>
                          </a:solidFill>
                          <a:effectLst/>
                          <a:latin typeface="Tw Cen MT" panose="020B0602020104020603" pitchFamily="34" charset="0"/>
                          <a:ea typeface="+mn-ea"/>
                          <a:cs typeface="+mn-cs"/>
                        </a:rPr>
                        <a:t>11582.53</a:t>
                      </a:r>
                    </a:p>
                  </a:txBody>
                  <a:tcPr/>
                </a:tc>
                <a:tc>
                  <a:txBody>
                    <a:bodyPr/>
                    <a:lstStyle/>
                    <a:p>
                      <a:pPr algn="ctr"/>
                      <a:r>
                        <a:rPr lang="en-US" sz="1800" b="0" i="0" kern="1200" dirty="0">
                          <a:solidFill>
                            <a:schemeClr val="dk1"/>
                          </a:solidFill>
                          <a:effectLst/>
                          <a:latin typeface="Tw Cen MT" panose="020B0602020104020603" pitchFamily="34" charset="0"/>
                          <a:ea typeface="+mn-ea"/>
                          <a:cs typeface="+mn-cs"/>
                        </a:rPr>
                        <a:t>0.31</a:t>
                      </a:r>
                    </a:p>
                    <a:p>
                      <a:pPr algn="ctr"/>
                      <a:r>
                        <a:rPr lang="en-US" sz="1800" b="0" i="0" kern="1200" dirty="0">
                          <a:solidFill>
                            <a:srgbClr val="C00000"/>
                          </a:solidFill>
                          <a:effectLst/>
                          <a:latin typeface="Tw Cen MT" panose="020B0602020104020603" pitchFamily="34" charset="0"/>
                          <a:ea typeface="+mn-ea"/>
                          <a:cs typeface="+mn-cs"/>
                        </a:rPr>
                        <a:t>9938.22</a:t>
                      </a:r>
                    </a:p>
                  </a:txBody>
                  <a:tcPr/>
                </a:tc>
                <a:tc>
                  <a:txBody>
                    <a:bodyPr/>
                    <a:lstStyle/>
                    <a:p>
                      <a:pPr algn="ctr"/>
                      <a:r>
                        <a:rPr lang="en-US" sz="1800" b="0" i="0" kern="1200" dirty="0">
                          <a:solidFill>
                            <a:schemeClr val="dk1"/>
                          </a:solidFill>
                          <a:effectLst/>
                          <a:latin typeface="Tw Cen MT" panose="020B0602020104020603" pitchFamily="34" charset="0"/>
                          <a:ea typeface="+mn-ea"/>
                          <a:cs typeface="+mn-cs"/>
                        </a:rPr>
                        <a:t>0.02</a:t>
                      </a:r>
                    </a:p>
                    <a:p>
                      <a:pPr algn="ctr"/>
                      <a:r>
                        <a:rPr lang="en-US" sz="1800" b="0" i="0" kern="1200" dirty="0">
                          <a:solidFill>
                            <a:srgbClr val="C00000"/>
                          </a:solidFill>
                          <a:effectLst/>
                          <a:latin typeface="Tw Cen MT" panose="020B0602020104020603" pitchFamily="34" charset="0"/>
                          <a:ea typeface="+mn-ea"/>
                          <a:cs typeface="+mn-cs"/>
                        </a:rPr>
                        <a:t>11845.11</a:t>
                      </a:r>
                    </a:p>
                  </a:txBody>
                  <a:tcPr/>
                </a:tc>
                <a:tc>
                  <a:txBody>
                    <a:bodyPr/>
                    <a:lstStyle/>
                    <a:p>
                      <a:pPr algn="ctr"/>
                      <a:r>
                        <a:rPr lang="en-US" sz="1800" b="0" i="0" kern="1200" dirty="0">
                          <a:solidFill>
                            <a:schemeClr val="dk1"/>
                          </a:solidFill>
                          <a:effectLst/>
                          <a:latin typeface="Tw Cen MT" panose="020B0602020104020603" pitchFamily="34" charset="0"/>
                          <a:ea typeface="+mn-ea"/>
                          <a:cs typeface="+mn-cs"/>
                        </a:rPr>
                        <a:t>0.48</a:t>
                      </a:r>
                    </a:p>
                    <a:p>
                      <a:pPr algn="ctr"/>
                      <a:r>
                        <a:rPr lang="en-US" sz="1800" b="0" i="0" kern="1200" dirty="0">
                          <a:solidFill>
                            <a:srgbClr val="C00000"/>
                          </a:solidFill>
                          <a:effectLst/>
                          <a:latin typeface="Tw Cen MT" panose="020B0602020104020603" pitchFamily="34" charset="0"/>
                          <a:ea typeface="+mn-ea"/>
                          <a:cs typeface="+mn-cs"/>
                        </a:rPr>
                        <a:t>8686.53</a:t>
                      </a:r>
                    </a:p>
                  </a:txBody>
                  <a:tcPr/>
                </a:tc>
                <a:extLst>
                  <a:ext uri="{0D108BD9-81ED-4DB2-BD59-A6C34878D82A}">
                    <a16:rowId xmlns:a16="http://schemas.microsoft.com/office/drawing/2014/main" val="4025406698"/>
                  </a:ext>
                </a:extLst>
              </a:tr>
              <a:tr h="594085">
                <a:tc>
                  <a:txBody>
                    <a:bodyPr/>
                    <a:lstStyle/>
                    <a:p>
                      <a:pPr algn="ctr"/>
                      <a:r>
                        <a:rPr lang="en-US" dirty="0">
                          <a:latin typeface="Aharoni" panose="02010803020104030203" pitchFamily="2" charset="-79"/>
                          <a:cs typeface="Aharoni" panose="02010803020104030203" pitchFamily="2" charset="-79"/>
                        </a:rPr>
                        <a:t>SVM Regressor</a:t>
                      </a:r>
                    </a:p>
                  </a:txBody>
                  <a:tcPr>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rPr>
                        <a:t>-0.17</a:t>
                      </a:r>
                    </a:p>
                    <a:p>
                      <a:pPr algn="ctr"/>
                      <a:r>
                        <a:rPr lang="en-US" dirty="0">
                          <a:solidFill>
                            <a:srgbClr val="C00000"/>
                          </a:solidFill>
                          <a:latin typeface="Tw Cen MT" panose="020B0602020104020603" pitchFamily="34" charset="0"/>
                        </a:rPr>
                        <a:t>12960.35</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-0.167</a:t>
                      </a:r>
                    </a:p>
                    <a:p>
                      <a:pPr algn="ctr"/>
                      <a:r>
                        <a:rPr lang="en-US" sz="1800" b="0" i="0" kern="1200" dirty="0">
                          <a:solidFill>
                            <a:srgbClr val="C00000"/>
                          </a:solidFill>
                          <a:effectLst/>
                          <a:latin typeface="Tw Cen MT" panose="020B0602020104020603" pitchFamily="34" charset="0"/>
                          <a:ea typeface="+mn-ea"/>
                          <a:cs typeface="+mn-cs"/>
                        </a:rPr>
                        <a:t>12952.64</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-0.169</a:t>
                      </a:r>
                    </a:p>
                    <a:p>
                      <a:pPr algn="ctr"/>
                      <a:r>
                        <a:rPr lang="en-US" sz="1800" b="0" i="0" kern="1200" dirty="0">
                          <a:solidFill>
                            <a:srgbClr val="C00000"/>
                          </a:solidFill>
                          <a:effectLst/>
                          <a:latin typeface="Tw Cen MT" panose="020B0602020104020603" pitchFamily="34" charset="0"/>
                          <a:ea typeface="+mn-ea"/>
                          <a:cs typeface="+mn-cs"/>
                        </a:rPr>
                        <a:t>12963.70</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-0.167</a:t>
                      </a:r>
                    </a:p>
                    <a:p>
                      <a:pPr algn="ctr"/>
                      <a:r>
                        <a:rPr lang="en-US" sz="1800" b="0" i="0" kern="1200" dirty="0">
                          <a:solidFill>
                            <a:srgbClr val="C00000"/>
                          </a:solidFill>
                          <a:effectLst/>
                          <a:latin typeface="Tw Cen MT" panose="020B0602020104020603" pitchFamily="34" charset="0"/>
                          <a:ea typeface="+mn-ea"/>
                          <a:cs typeface="+mn-cs"/>
                        </a:rPr>
                        <a:t>12956.69</a:t>
                      </a:r>
                    </a:p>
                  </a:txBody>
                  <a:tcPr>
                    <a:lnB w="12700" cap="flat" cmpd="sng" algn="ctr">
                      <a:noFill/>
                      <a:prstDash val="solid"/>
                      <a:round/>
                      <a:headEnd type="none" w="med" len="med"/>
                      <a:tailEnd type="none" w="med" len="med"/>
                    </a:lnB>
                  </a:tcPr>
                </a:tc>
                <a:extLst>
                  <a:ext uri="{0D108BD9-81ED-4DB2-BD59-A6C34878D82A}">
                    <a16:rowId xmlns:a16="http://schemas.microsoft.com/office/drawing/2014/main" val="768397055"/>
                  </a:ext>
                </a:extLst>
              </a:tr>
              <a:tr h="594085">
                <a:tc>
                  <a:txBody>
                    <a:bodyPr/>
                    <a:lstStyle/>
                    <a:p>
                      <a:pPr algn="ctr"/>
                      <a:r>
                        <a:rPr lang="en-US" dirty="0">
                          <a:latin typeface="Aharoni" panose="02010803020104030203" pitchFamily="2" charset="-79"/>
                          <a:cs typeface="Aharoni" panose="02010803020104030203" pitchFamily="2" charset="-79"/>
                        </a:rPr>
                        <a:t>Decision Tree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rPr>
                        <a:t>0.66</a:t>
                      </a:r>
                    </a:p>
                    <a:p>
                      <a:pPr algn="ctr"/>
                      <a:r>
                        <a:rPr lang="en-US" dirty="0">
                          <a:solidFill>
                            <a:srgbClr val="C00000"/>
                          </a:solidFill>
                          <a:latin typeface="Tw Cen MT" panose="020B0602020104020603" pitchFamily="34" charset="0"/>
                        </a:rPr>
                        <a:t>7041.94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0.38</a:t>
                      </a:r>
                    </a:p>
                    <a:p>
                      <a:pPr algn="ctr"/>
                      <a:r>
                        <a:rPr lang="en-US" sz="1800" b="0" i="0" kern="1200" dirty="0">
                          <a:solidFill>
                            <a:srgbClr val="C00000"/>
                          </a:solidFill>
                          <a:effectLst/>
                          <a:latin typeface="Tw Cen MT" panose="020B0602020104020603" pitchFamily="34" charset="0"/>
                          <a:ea typeface="+mn-ea"/>
                          <a:cs typeface="+mn-cs"/>
                        </a:rPr>
                        <a:t>9426.84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0.67</a:t>
                      </a:r>
                    </a:p>
                    <a:p>
                      <a:pPr algn="ctr"/>
                      <a:r>
                        <a:rPr lang="en-US" sz="1800" b="0" i="0" kern="1200" dirty="0">
                          <a:solidFill>
                            <a:srgbClr val="C00000"/>
                          </a:solidFill>
                          <a:effectLst/>
                          <a:latin typeface="Tw Cen MT" panose="020B0602020104020603" pitchFamily="34" charset="0"/>
                          <a:ea typeface="+mn-ea"/>
                          <a:cs typeface="+mn-cs"/>
                        </a:rPr>
                        <a:t>6929.59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0.51</a:t>
                      </a:r>
                    </a:p>
                    <a:p>
                      <a:pPr algn="ctr"/>
                      <a:r>
                        <a:rPr lang="en-US" sz="1800" b="0" i="0" kern="1200" dirty="0">
                          <a:solidFill>
                            <a:srgbClr val="C00000"/>
                          </a:solidFill>
                          <a:effectLst/>
                          <a:latin typeface="Tw Cen MT" panose="020B0602020104020603" pitchFamily="34" charset="0"/>
                          <a:ea typeface="+mn-ea"/>
                          <a:cs typeface="+mn-cs"/>
                        </a:rPr>
                        <a:t>8417.39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63274222"/>
                  </a:ext>
                </a:extLst>
              </a:tr>
              <a:tr h="594085">
                <a:tc>
                  <a:txBody>
                    <a:bodyPr/>
                    <a:lstStyle/>
                    <a:p>
                      <a:pPr algn="ctr"/>
                      <a:r>
                        <a:rPr lang="en-US" dirty="0">
                          <a:latin typeface="Aharoni" panose="02010803020104030203" pitchFamily="2" charset="-79"/>
                          <a:cs typeface="Aharoni" panose="02010803020104030203" pitchFamily="2" charset="-79"/>
                        </a:rPr>
                        <a:t>Random Forest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0.83</a:t>
                      </a:r>
                    </a:p>
                    <a:p>
                      <a:pPr algn="ctr"/>
                      <a:r>
                        <a:rPr lang="en-US" sz="1800" b="0" i="0" kern="1200" dirty="0">
                          <a:solidFill>
                            <a:srgbClr val="C00000"/>
                          </a:solidFill>
                          <a:effectLst/>
                          <a:latin typeface="Tw Cen MT" panose="020B0602020104020603" pitchFamily="34" charset="0"/>
                          <a:ea typeface="+mn-ea"/>
                          <a:cs typeface="+mn-cs"/>
                        </a:rPr>
                        <a:t>4980.66</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mn-cs"/>
                        </a:rPr>
                        <a:t>0.62</a:t>
                      </a:r>
                    </a:p>
                    <a:p>
                      <a:pPr algn="ctr"/>
                      <a:r>
                        <a:rPr lang="en-US" sz="1800" b="0" i="0" kern="1200" dirty="0">
                          <a:solidFill>
                            <a:srgbClr val="C00000"/>
                          </a:solidFill>
                          <a:effectLst/>
                          <a:latin typeface="Tw Cen MT" panose="020B0602020104020603" pitchFamily="34" charset="0"/>
                          <a:ea typeface="+mn-ea"/>
                          <a:cs typeface="+mn-cs"/>
                        </a:rPr>
                        <a:t>7387.52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0.82</a:t>
                      </a:r>
                    </a:p>
                    <a:p>
                      <a:pPr algn="ctr"/>
                      <a:r>
                        <a:rPr lang="en-US" sz="1800" b="0" i="0" kern="1200" dirty="0">
                          <a:solidFill>
                            <a:srgbClr val="C00000"/>
                          </a:solidFill>
                          <a:effectLst/>
                          <a:latin typeface="Tw Cen MT" panose="020B0602020104020603" pitchFamily="34" charset="0"/>
                          <a:ea typeface="+mn-ea"/>
                          <a:cs typeface="+mn-cs"/>
                        </a:rPr>
                        <a:t>5116.41</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0.60</a:t>
                      </a:r>
                    </a:p>
                    <a:p>
                      <a:pPr algn="ctr"/>
                      <a:r>
                        <a:rPr lang="en-US" sz="1800" b="0" i="0" kern="1200" dirty="0">
                          <a:solidFill>
                            <a:srgbClr val="C00000"/>
                          </a:solidFill>
                          <a:effectLst/>
                          <a:latin typeface="Tw Cen MT" panose="020B0602020104020603" pitchFamily="34" charset="0"/>
                          <a:ea typeface="+mn-ea"/>
                          <a:cs typeface="+mn-cs"/>
                        </a:rPr>
                        <a:t>7608.54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01966611"/>
                  </a:ext>
                </a:extLst>
              </a:tr>
              <a:tr h="594085">
                <a:tc>
                  <a:txBody>
                    <a:bodyPr/>
                    <a:lstStyle/>
                    <a:p>
                      <a:pPr algn="ctr"/>
                      <a:r>
                        <a:rPr lang="en-US" dirty="0">
                          <a:latin typeface="Aharoni" panose="02010803020104030203" pitchFamily="2" charset="-79"/>
                          <a:cs typeface="Aharoni" panose="02010803020104030203" pitchFamily="2" charset="-79"/>
                        </a:rPr>
                        <a:t>Bagging</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0.82</a:t>
                      </a:r>
                    </a:p>
                    <a:p>
                      <a:pPr algn="ctr"/>
                      <a:r>
                        <a:rPr lang="en-US" sz="1800" b="0" i="0" kern="1200" dirty="0">
                          <a:solidFill>
                            <a:srgbClr val="C00000"/>
                          </a:solidFill>
                          <a:effectLst/>
                          <a:latin typeface="Tw Cen MT" panose="020B0602020104020603" pitchFamily="34" charset="0"/>
                          <a:ea typeface="+mn-ea"/>
                          <a:cs typeface="+mn-cs"/>
                        </a:rPr>
                        <a:t>5154.70</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0.61</a:t>
                      </a:r>
                    </a:p>
                    <a:p>
                      <a:pPr algn="ctr"/>
                      <a:r>
                        <a:rPr lang="en-US" sz="1800" b="0" i="0" kern="1200" dirty="0">
                          <a:solidFill>
                            <a:srgbClr val="C00000"/>
                          </a:solidFill>
                          <a:effectLst/>
                          <a:latin typeface="Tw Cen MT" panose="020B0602020104020603" pitchFamily="34" charset="0"/>
                          <a:ea typeface="+mn-ea"/>
                          <a:cs typeface="+mn-cs"/>
                        </a:rPr>
                        <a:t>7510.15</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0.83</a:t>
                      </a:r>
                    </a:p>
                    <a:p>
                      <a:pPr algn="ctr"/>
                      <a:r>
                        <a:rPr lang="en-US" sz="1800" b="0" i="0" kern="1200" dirty="0">
                          <a:solidFill>
                            <a:srgbClr val="C00000"/>
                          </a:solidFill>
                          <a:effectLst/>
                          <a:latin typeface="Tw Cen MT" panose="020B0602020104020603" pitchFamily="34" charset="0"/>
                          <a:ea typeface="+mn-ea"/>
                          <a:cs typeface="+mn-cs"/>
                        </a:rPr>
                        <a:t>4928.13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mn-cs"/>
                        </a:rPr>
                        <a:t>0.60</a:t>
                      </a:r>
                    </a:p>
                    <a:p>
                      <a:pPr algn="ctr"/>
                      <a:r>
                        <a:rPr lang="en-US" sz="1800" b="0" i="0" kern="1200" dirty="0">
                          <a:solidFill>
                            <a:srgbClr val="C00000"/>
                          </a:solidFill>
                          <a:effectLst/>
                          <a:latin typeface="Tw Cen MT" panose="020B0602020104020603" pitchFamily="34" charset="0"/>
                          <a:ea typeface="+mn-ea"/>
                          <a:cs typeface="+mn-cs"/>
                        </a:rPr>
                        <a:t>7574.18</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53683431"/>
                  </a:ext>
                </a:extLst>
              </a:tr>
            </a:tbl>
          </a:graphicData>
        </a:graphic>
      </p:graphicFrame>
      <p:sp>
        <p:nvSpPr>
          <p:cNvPr id="3" name="Text Placeholder 65">
            <a:extLst>
              <a:ext uri="{FF2B5EF4-FFF2-40B4-BE49-F238E27FC236}">
                <a16:creationId xmlns:a16="http://schemas.microsoft.com/office/drawing/2014/main" id="{D1F8E8F7-7287-ADC4-70B4-E780BE5940F3}"/>
              </a:ext>
            </a:extLst>
          </p:cNvPr>
          <p:cNvSpPr txBox="1">
            <a:spLocks/>
          </p:cNvSpPr>
          <p:nvPr/>
        </p:nvSpPr>
        <p:spPr>
          <a:xfrm>
            <a:off x="9141494" y="1854244"/>
            <a:ext cx="2881335" cy="4484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haroni" panose="02010803020104030203" pitchFamily="2" charset="-79"/>
                <a:cs typeface="Aharoni" panose="02010803020104030203" pitchFamily="2" charset="-79"/>
              </a:rPr>
              <a:t>Model 1 – Complete dataset</a:t>
            </a:r>
          </a:p>
          <a:p>
            <a:r>
              <a:rPr lang="en-US" sz="1800" dirty="0">
                <a:latin typeface="Aharoni" panose="02010803020104030203" pitchFamily="2" charset="-79"/>
                <a:cs typeface="Aharoni" panose="02010803020104030203" pitchFamily="2" charset="-79"/>
              </a:rPr>
              <a:t>Model 2 – Removing Multicollinearity</a:t>
            </a:r>
          </a:p>
          <a:p>
            <a:r>
              <a:rPr lang="en-US" sz="1800" dirty="0">
                <a:latin typeface="Aharoni" panose="02010803020104030203" pitchFamily="2" charset="-79"/>
                <a:cs typeface="Aharoni" panose="02010803020104030203" pitchFamily="2" charset="-79"/>
              </a:rPr>
              <a:t>Model 3 – Removing Insignificant Variables</a:t>
            </a:r>
          </a:p>
          <a:p>
            <a:r>
              <a:rPr lang="en-US" sz="1800" dirty="0">
                <a:latin typeface="Aharoni" panose="02010803020104030203" pitchFamily="2" charset="-79"/>
                <a:cs typeface="Aharoni" panose="02010803020104030203" pitchFamily="2" charset="-79"/>
              </a:rPr>
              <a:t>Model 4 – Removing both Multicollinearity &amp; Insignificant Variables</a:t>
            </a:r>
          </a:p>
          <a:p>
            <a:endParaRPr lang="en-US" sz="1800" dirty="0">
              <a:latin typeface="Tw Cen MT" panose="020B0602020104020603" pitchFamily="34" charset="0"/>
            </a:endParaRPr>
          </a:p>
          <a:p>
            <a:pPr marL="457200" lvl="1" indent="0">
              <a:buNone/>
            </a:pPr>
            <a:r>
              <a:rPr lang="en-US" sz="1800" dirty="0">
                <a:latin typeface="Tw Cen MT" panose="020B0602020104020603" pitchFamily="34" charset="0"/>
              </a:rPr>
              <a:t>R Squared Values</a:t>
            </a:r>
          </a:p>
          <a:p>
            <a:pPr marL="457200" lvl="1" indent="0">
              <a:buNone/>
            </a:pPr>
            <a:r>
              <a:rPr lang="en-US" sz="1800" dirty="0">
                <a:latin typeface="Tw Cen MT" panose="020B0602020104020603" pitchFamily="34" charset="0"/>
              </a:rPr>
              <a:t>Root Mean Square Error Values</a:t>
            </a:r>
          </a:p>
        </p:txBody>
      </p:sp>
      <p:sp>
        <p:nvSpPr>
          <p:cNvPr id="5" name="Oval 4">
            <a:extLst>
              <a:ext uri="{FF2B5EF4-FFF2-40B4-BE49-F238E27FC236}">
                <a16:creationId xmlns:a16="http://schemas.microsoft.com/office/drawing/2014/main" id="{51345DF8-E71C-0AF6-0607-99084BD7FC45}"/>
              </a:ext>
            </a:extLst>
          </p:cNvPr>
          <p:cNvSpPr/>
          <p:nvPr/>
        </p:nvSpPr>
        <p:spPr>
          <a:xfrm>
            <a:off x="9285185" y="5224295"/>
            <a:ext cx="182880" cy="170018"/>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0256601-DDE5-424F-401F-90B03EA73FA6}"/>
              </a:ext>
            </a:extLst>
          </p:cNvPr>
          <p:cNvSpPr/>
          <p:nvPr/>
        </p:nvSpPr>
        <p:spPr>
          <a:xfrm>
            <a:off x="9285185" y="5680395"/>
            <a:ext cx="182880" cy="170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27872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9E9845-BD6C-6ED3-9E13-99125F05260E}"/>
              </a:ext>
            </a:extLst>
          </p:cNvPr>
          <p:cNvSpPr>
            <a:spLocks noGrp="1"/>
          </p:cNvSpPr>
          <p:nvPr>
            <p:ph type="sldNum" sz="quarter" idx="12"/>
          </p:nvPr>
        </p:nvSpPr>
        <p:spPr/>
        <p:txBody>
          <a:bodyPr/>
          <a:lstStyle/>
          <a:p>
            <a:fld id="{BF860B6F-2FE3-4DE6-9496-980E987E7466}" type="slidenum">
              <a:rPr lang="en-US" smtClean="0"/>
              <a:pPr/>
              <a:t>32</a:t>
            </a:fld>
            <a:endParaRPr lang="en-US" dirty="0"/>
          </a:p>
        </p:txBody>
      </p:sp>
      <p:sp>
        <p:nvSpPr>
          <p:cNvPr id="17" name="Title 16">
            <a:extLst>
              <a:ext uri="{FF2B5EF4-FFF2-40B4-BE49-F238E27FC236}">
                <a16:creationId xmlns:a16="http://schemas.microsoft.com/office/drawing/2014/main" id="{6E592F92-425A-2662-B11E-DA5E5C496460}"/>
              </a:ext>
            </a:extLst>
          </p:cNvPr>
          <p:cNvSpPr>
            <a:spLocks noGrp="1"/>
          </p:cNvSpPr>
          <p:nvPr>
            <p:ph type="title"/>
          </p:nvPr>
        </p:nvSpPr>
        <p:spPr>
          <a:xfrm>
            <a:off x="559308" y="627382"/>
            <a:ext cx="11073384" cy="665965"/>
          </a:xfrm>
        </p:spPr>
        <p:txBody>
          <a:bodyPr/>
          <a:lstStyle/>
          <a:p>
            <a:pPr algn="l"/>
            <a:r>
              <a:rPr lang="en-US" dirty="0">
                <a:solidFill>
                  <a:schemeClr val="accent4">
                    <a:lumMod val="75000"/>
                  </a:schemeClr>
                </a:solidFill>
                <a:latin typeface="Imprint MT Shadow" panose="04020605060303030202" pitchFamily="82" charset="0"/>
              </a:rPr>
              <a:t>70 : 30 train - test split Ratio</a:t>
            </a:r>
          </a:p>
        </p:txBody>
      </p:sp>
      <p:sp>
        <p:nvSpPr>
          <p:cNvPr id="3" name="Text Placeholder 65">
            <a:extLst>
              <a:ext uri="{FF2B5EF4-FFF2-40B4-BE49-F238E27FC236}">
                <a16:creationId xmlns:a16="http://schemas.microsoft.com/office/drawing/2014/main" id="{D1F8E8F7-7287-ADC4-70B4-E780BE5940F3}"/>
              </a:ext>
            </a:extLst>
          </p:cNvPr>
          <p:cNvSpPr txBox="1">
            <a:spLocks/>
          </p:cNvSpPr>
          <p:nvPr/>
        </p:nvSpPr>
        <p:spPr>
          <a:xfrm>
            <a:off x="9141494" y="1854244"/>
            <a:ext cx="2881335" cy="4484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haroni" panose="02010803020104030203" pitchFamily="2" charset="-79"/>
                <a:cs typeface="Aharoni" panose="02010803020104030203" pitchFamily="2" charset="-79"/>
              </a:rPr>
              <a:t>Model 1 – Complete dataset</a:t>
            </a:r>
          </a:p>
          <a:p>
            <a:r>
              <a:rPr lang="en-US" sz="1800" dirty="0">
                <a:latin typeface="Aharoni" panose="02010803020104030203" pitchFamily="2" charset="-79"/>
                <a:cs typeface="Aharoni" panose="02010803020104030203" pitchFamily="2" charset="-79"/>
              </a:rPr>
              <a:t>Model 2 – Removing Multicollinearity</a:t>
            </a:r>
          </a:p>
          <a:p>
            <a:r>
              <a:rPr lang="en-US" sz="1800" dirty="0">
                <a:latin typeface="Aharoni" panose="02010803020104030203" pitchFamily="2" charset="-79"/>
                <a:cs typeface="Aharoni" panose="02010803020104030203" pitchFamily="2" charset="-79"/>
              </a:rPr>
              <a:t>Model 3 – Removing Insignificant Variables</a:t>
            </a:r>
          </a:p>
          <a:p>
            <a:r>
              <a:rPr lang="en-US" sz="1800" dirty="0">
                <a:latin typeface="Aharoni" panose="02010803020104030203" pitchFamily="2" charset="-79"/>
                <a:cs typeface="Aharoni" panose="02010803020104030203" pitchFamily="2" charset="-79"/>
              </a:rPr>
              <a:t>Model 4 – Removing both Multicollinearity &amp; Insignificant Variables</a:t>
            </a:r>
          </a:p>
          <a:p>
            <a:endParaRPr lang="en-US" sz="1800" dirty="0">
              <a:latin typeface="Tw Cen MT" panose="020B0602020104020603" pitchFamily="34" charset="0"/>
            </a:endParaRPr>
          </a:p>
          <a:p>
            <a:pPr marL="457200" lvl="1" indent="0">
              <a:buNone/>
            </a:pPr>
            <a:r>
              <a:rPr lang="en-US" sz="1800" dirty="0">
                <a:latin typeface="Tw Cen MT" panose="020B0602020104020603" pitchFamily="34" charset="0"/>
              </a:rPr>
              <a:t>R Squared Values</a:t>
            </a:r>
          </a:p>
          <a:p>
            <a:pPr marL="457200" lvl="1" indent="0">
              <a:buNone/>
            </a:pPr>
            <a:r>
              <a:rPr lang="en-US" sz="1800" dirty="0">
                <a:latin typeface="Tw Cen MT" panose="020B0602020104020603" pitchFamily="34" charset="0"/>
              </a:rPr>
              <a:t>Root Mean Square Error Values</a:t>
            </a:r>
          </a:p>
        </p:txBody>
      </p:sp>
      <p:sp>
        <p:nvSpPr>
          <p:cNvPr id="5" name="Oval 4">
            <a:extLst>
              <a:ext uri="{FF2B5EF4-FFF2-40B4-BE49-F238E27FC236}">
                <a16:creationId xmlns:a16="http://schemas.microsoft.com/office/drawing/2014/main" id="{51345DF8-E71C-0AF6-0607-99084BD7FC45}"/>
              </a:ext>
            </a:extLst>
          </p:cNvPr>
          <p:cNvSpPr/>
          <p:nvPr/>
        </p:nvSpPr>
        <p:spPr>
          <a:xfrm>
            <a:off x="9285185" y="5224295"/>
            <a:ext cx="182880" cy="170018"/>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0256601-DDE5-424F-401F-90B03EA73FA6}"/>
              </a:ext>
            </a:extLst>
          </p:cNvPr>
          <p:cNvSpPr/>
          <p:nvPr/>
        </p:nvSpPr>
        <p:spPr>
          <a:xfrm>
            <a:off x="9285185" y="5680395"/>
            <a:ext cx="182880" cy="170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73296D2D-B236-3D55-5340-C75D6E22743B}"/>
              </a:ext>
            </a:extLst>
          </p:cNvPr>
          <p:cNvGraphicFramePr>
            <a:graphicFrameLocks noGrp="1"/>
          </p:cNvGraphicFramePr>
          <p:nvPr>
            <p:extLst>
              <p:ext uri="{D42A27DB-BD31-4B8C-83A1-F6EECF244321}">
                <p14:modId xmlns:p14="http://schemas.microsoft.com/office/powerpoint/2010/main" val="1436106003"/>
              </p:ext>
            </p:extLst>
          </p:nvPr>
        </p:nvGraphicFramePr>
        <p:xfrm>
          <a:off x="758952" y="1727949"/>
          <a:ext cx="8256524" cy="4434565"/>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1883664">
                  <a:extLst>
                    <a:ext uri="{9D8B030D-6E8A-4147-A177-3AD203B41FA5}">
                      <a16:colId xmlns:a16="http://schemas.microsoft.com/office/drawing/2014/main" val="125385748"/>
                    </a:ext>
                  </a:extLst>
                </a:gridCol>
                <a:gridCol w="1433576">
                  <a:extLst>
                    <a:ext uri="{9D8B030D-6E8A-4147-A177-3AD203B41FA5}">
                      <a16:colId xmlns:a16="http://schemas.microsoft.com/office/drawing/2014/main" val="632322435"/>
                    </a:ext>
                  </a:extLst>
                </a:gridCol>
                <a:gridCol w="1646428">
                  <a:extLst>
                    <a:ext uri="{9D8B030D-6E8A-4147-A177-3AD203B41FA5}">
                      <a16:colId xmlns:a16="http://schemas.microsoft.com/office/drawing/2014/main" val="262077775"/>
                    </a:ext>
                  </a:extLst>
                </a:gridCol>
                <a:gridCol w="1646428">
                  <a:extLst>
                    <a:ext uri="{9D8B030D-6E8A-4147-A177-3AD203B41FA5}">
                      <a16:colId xmlns:a16="http://schemas.microsoft.com/office/drawing/2014/main" val="3764462515"/>
                    </a:ext>
                  </a:extLst>
                </a:gridCol>
                <a:gridCol w="1646428">
                  <a:extLst>
                    <a:ext uri="{9D8B030D-6E8A-4147-A177-3AD203B41FA5}">
                      <a16:colId xmlns:a16="http://schemas.microsoft.com/office/drawing/2014/main" val="3836331966"/>
                    </a:ext>
                  </a:extLst>
                </a:gridCol>
              </a:tblGrid>
              <a:tr h="594085">
                <a:tc>
                  <a:txBody>
                    <a:bodyPr/>
                    <a:lstStyle/>
                    <a:p>
                      <a:pPr algn="ctr"/>
                      <a:r>
                        <a:rPr lang="en-US" dirty="0">
                          <a:latin typeface="Aharoni" panose="02010803020104030203" pitchFamily="2" charset="-79"/>
                          <a:cs typeface="Aharoni" panose="02010803020104030203" pitchFamily="2" charset="-79"/>
                        </a:rPr>
                        <a:t>ML Algorithm:</a:t>
                      </a:r>
                    </a:p>
                  </a:txBody>
                  <a:tcPr/>
                </a:tc>
                <a:tc>
                  <a:txBody>
                    <a:bodyPr/>
                    <a:lstStyle/>
                    <a:p>
                      <a:pPr algn="ctr"/>
                      <a:r>
                        <a:rPr lang="en-US" dirty="0">
                          <a:latin typeface="Aharoni" panose="02010803020104030203" pitchFamily="2" charset="-79"/>
                          <a:cs typeface="Aharoni" panose="02010803020104030203" pitchFamily="2" charset="-79"/>
                        </a:rPr>
                        <a:t>Model 1</a:t>
                      </a:r>
                    </a:p>
                  </a:txBody>
                  <a:tcPr/>
                </a:tc>
                <a:tc>
                  <a:txBody>
                    <a:bodyPr/>
                    <a:lstStyle/>
                    <a:p>
                      <a:pPr algn="ctr"/>
                      <a:r>
                        <a:rPr lang="en-US" dirty="0">
                          <a:latin typeface="Aharoni" panose="02010803020104030203" pitchFamily="2" charset="-79"/>
                          <a:cs typeface="Aharoni" panose="02010803020104030203" pitchFamily="2" charset="-79"/>
                        </a:rPr>
                        <a:t>Model 2</a:t>
                      </a:r>
                    </a:p>
                  </a:txBody>
                  <a:tcPr/>
                </a:tc>
                <a:tc>
                  <a:txBody>
                    <a:bodyPr/>
                    <a:lstStyle/>
                    <a:p>
                      <a:pPr algn="ctr"/>
                      <a:r>
                        <a:rPr lang="en-US" dirty="0">
                          <a:latin typeface="Aharoni" panose="02010803020104030203" pitchFamily="2" charset="-79"/>
                          <a:cs typeface="Aharoni" panose="02010803020104030203" pitchFamily="2" charset="-79"/>
                        </a:rPr>
                        <a:t>Model 3</a:t>
                      </a:r>
                    </a:p>
                  </a:txBody>
                  <a:tcPr/>
                </a:tc>
                <a:tc>
                  <a:txBody>
                    <a:bodyPr/>
                    <a:lstStyle/>
                    <a:p>
                      <a:pPr algn="ctr"/>
                      <a:r>
                        <a:rPr lang="en-US" dirty="0">
                          <a:latin typeface="Aharoni" panose="02010803020104030203" pitchFamily="2" charset="-79"/>
                          <a:cs typeface="Aharoni" panose="02010803020104030203" pitchFamily="2" charset="-79"/>
                        </a:rPr>
                        <a:t>Model 4</a:t>
                      </a:r>
                    </a:p>
                  </a:txBody>
                  <a:tcPr/>
                </a:tc>
                <a:extLst>
                  <a:ext uri="{0D108BD9-81ED-4DB2-BD59-A6C34878D82A}">
                    <a16:rowId xmlns:a16="http://schemas.microsoft.com/office/drawing/2014/main" val="56338536"/>
                  </a:ext>
                </a:extLst>
              </a:tr>
              <a:tr h="594085">
                <a:tc>
                  <a:txBody>
                    <a:bodyPr/>
                    <a:lstStyle/>
                    <a:p>
                      <a:pPr algn="ctr"/>
                      <a:r>
                        <a:rPr lang="en-US" dirty="0">
                          <a:latin typeface="Aharoni" panose="02010803020104030203" pitchFamily="2" charset="-79"/>
                          <a:cs typeface="Aharoni" panose="02010803020104030203" pitchFamily="2" charset="-79"/>
                        </a:rPr>
                        <a:t>Linear Regression</a:t>
                      </a:r>
                    </a:p>
                  </a:txBody>
                  <a:tcPr/>
                </a:tc>
                <a:tc>
                  <a:txBody>
                    <a:bodyPr/>
                    <a:lstStyle/>
                    <a:p>
                      <a:pPr algn="ctr"/>
                      <a:r>
                        <a:rPr lang="en-US" sz="1800" b="0" i="0" kern="1200" dirty="0">
                          <a:solidFill>
                            <a:schemeClr val="dk1"/>
                          </a:solidFill>
                          <a:effectLst/>
                          <a:latin typeface="Tw Cen MT" panose="020B0602020104020603" pitchFamily="34" charset="0"/>
                          <a:ea typeface="+mn-ea"/>
                          <a:cs typeface="+mn-cs"/>
                        </a:rPr>
                        <a:t>0.74</a:t>
                      </a:r>
                    </a:p>
                    <a:p>
                      <a:pPr algn="ctr"/>
                      <a:r>
                        <a:rPr lang="en-US" dirty="0">
                          <a:solidFill>
                            <a:srgbClr val="C00000"/>
                          </a:solidFill>
                          <a:latin typeface="Tw Cen MT" panose="020B0602020104020603" pitchFamily="34" charset="0"/>
                        </a:rPr>
                        <a:t>6063.12</a:t>
                      </a:r>
                    </a:p>
                  </a:txBody>
                  <a:tcPr/>
                </a:tc>
                <a:tc>
                  <a:txBody>
                    <a:bodyPr/>
                    <a:lstStyle/>
                    <a:p>
                      <a:pPr algn="ctr"/>
                      <a:r>
                        <a:rPr lang="en-US" dirty="0">
                          <a:latin typeface="Tw Cen MT" panose="020B0602020104020603" pitchFamily="34" charset="0"/>
                        </a:rPr>
                        <a:t>0.707</a:t>
                      </a:r>
                    </a:p>
                    <a:p>
                      <a:pPr algn="ctr"/>
                      <a:r>
                        <a:rPr lang="en-US" dirty="0">
                          <a:solidFill>
                            <a:srgbClr val="C00000"/>
                          </a:solidFill>
                          <a:latin typeface="Tw Cen MT" panose="020B0602020104020603" pitchFamily="34" charset="0"/>
                        </a:rPr>
                        <a:t>6443.53</a:t>
                      </a:r>
                    </a:p>
                  </a:txBody>
                  <a:tcPr>
                    <a:solidFill>
                      <a:schemeClr val="accent4">
                        <a:lumMod val="60000"/>
                        <a:lumOff val="40000"/>
                      </a:schemeClr>
                    </a:solidFill>
                  </a:tcPr>
                </a:tc>
                <a:tc>
                  <a:txBody>
                    <a:bodyPr/>
                    <a:lstStyle/>
                    <a:p>
                      <a:pPr algn="ctr"/>
                      <a:r>
                        <a:rPr lang="en-US" dirty="0">
                          <a:latin typeface="Tw Cen MT" panose="020B0602020104020603" pitchFamily="34" charset="0"/>
                        </a:rPr>
                        <a:t>0.74</a:t>
                      </a:r>
                    </a:p>
                    <a:p>
                      <a:pPr algn="ctr"/>
                      <a:r>
                        <a:rPr lang="en-US" dirty="0">
                          <a:solidFill>
                            <a:srgbClr val="C00000"/>
                          </a:solidFill>
                          <a:latin typeface="Tw Cen MT" panose="020B0602020104020603" pitchFamily="34" charset="0"/>
                        </a:rPr>
                        <a:t>6079.47</a:t>
                      </a:r>
                    </a:p>
                  </a:txBody>
                  <a:tcPr/>
                </a:tc>
                <a:tc>
                  <a:txBody>
                    <a:bodyPr/>
                    <a:lstStyle/>
                    <a:p>
                      <a:pPr algn="ctr"/>
                      <a:r>
                        <a:rPr lang="en-US" dirty="0">
                          <a:latin typeface="Tw Cen MT" panose="020B0602020104020603" pitchFamily="34" charset="0"/>
                        </a:rPr>
                        <a:t>0.706</a:t>
                      </a:r>
                    </a:p>
                    <a:p>
                      <a:pPr algn="ctr"/>
                      <a:r>
                        <a:rPr lang="en-US" dirty="0">
                          <a:solidFill>
                            <a:srgbClr val="C00000"/>
                          </a:solidFill>
                          <a:latin typeface="Tw Cen MT" panose="020B0602020104020603" pitchFamily="34" charset="0"/>
                        </a:rPr>
                        <a:t>6455.40</a:t>
                      </a:r>
                    </a:p>
                  </a:txBody>
                  <a:tcPr>
                    <a:solidFill>
                      <a:schemeClr val="accent4">
                        <a:lumMod val="60000"/>
                        <a:lumOff val="40000"/>
                      </a:schemeClr>
                    </a:solidFill>
                  </a:tcPr>
                </a:tc>
                <a:extLst>
                  <a:ext uri="{0D108BD9-81ED-4DB2-BD59-A6C34878D82A}">
                    <a16:rowId xmlns:a16="http://schemas.microsoft.com/office/drawing/2014/main" val="2147095782"/>
                  </a:ext>
                </a:extLst>
              </a:tr>
              <a:tr h="594085">
                <a:tc>
                  <a:txBody>
                    <a:bodyPr/>
                    <a:lstStyle/>
                    <a:p>
                      <a:pPr algn="ctr"/>
                      <a:r>
                        <a:rPr lang="en-US" dirty="0">
                          <a:latin typeface="Aharoni" panose="02010803020104030203" pitchFamily="2" charset="-79"/>
                          <a:cs typeface="Aharoni" panose="02010803020104030203" pitchFamily="2" charset="-79"/>
                        </a:rPr>
                        <a:t>KNN</a:t>
                      </a:r>
                    </a:p>
                  </a:txBody>
                  <a:tcPr/>
                </a:tc>
                <a:tc>
                  <a:txBody>
                    <a:bodyPr/>
                    <a:lstStyle/>
                    <a:p>
                      <a:pPr algn="ctr"/>
                      <a:r>
                        <a:rPr lang="en-US" dirty="0">
                          <a:latin typeface="Tw Cen MT" panose="020B0602020104020603" pitchFamily="34" charset="0"/>
                        </a:rPr>
                        <a:t>0.14</a:t>
                      </a:r>
                    </a:p>
                    <a:p>
                      <a:pPr algn="ctr"/>
                      <a:r>
                        <a:rPr lang="en-US" dirty="0">
                          <a:latin typeface="Tw Cen MT" panose="020B0602020104020603" pitchFamily="34" charset="0"/>
                        </a:rPr>
                        <a:t> </a:t>
                      </a:r>
                      <a:r>
                        <a:rPr lang="en-US" dirty="0">
                          <a:solidFill>
                            <a:srgbClr val="C00000"/>
                          </a:solidFill>
                          <a:latin typeface="Tw Cen MT" panose="020B0602020104020603" pitchFamily="34" charset="0"/>
                        </a:rPr>
                        <a:t>11037.96</a:t>
                      </a:r>
                    </a:p>
                  </a:txBody>
                  <a:tcPr/>
                </a:tc>
                <a:tc>
                  <a:txBody>
                    <a:bodyPr/>
                    <a:lstStyle/>
                    <a:p>
                      <a:pPr algn="ctr"/>
                      <a:r>
                        <a:rPr lang="en-US" sz="1800" b="0" i="0" kern="1200" dirty="0">
                          <a:solidFill>
                            <a:schemeClr val="dk1"/>
                          </a:solidFill>
                          <a:effectLst/>
                          <a:latin typeface="Tw Cen MT" panose="020B0602020104020603" pitchFamily="34" charset="0"/>
                          <a:ea typeface="+mn-ea"/>
                          <a:cs typeface="+mn-cs"/>
                        </a:rPr>
                        <a:t>0.35</a:t>
                      </a:r>
                    </a:p>
                    <a:p>
                      <a:pPr algn="ctr"/>
                      <a:r>
                        <a:rPr lang="en-US" sz="1800" b="0" i="0" kern="1200" dirty="0">
                          <a:solidFill>
                            <a:srgbClr val="C00000"/>
                          </a:solidFill>
                          <a:effectLst/>
                          <a:latin typeface="Tw Cen MT" panose="020B0602020104020603" pitchFamily="34" charset="0"/>
                          <a:ea typeface="+mn-ea"/>
                          <a:cs typeface="+mn-cs"/>
                        </a:rPr>
                        <a:t>9619.63</a:t>
                      </a:r>
                    </a:p>
                  </a:txBody>
                  <a:tcPr/>
                </a:tc>
                <a:tc>
                  <a:txBody>
                    <a:bodyPr/>
                    <a:lstStyle/>
                    <a:p>
                      <a:pPr algn="ctr"/>
                      <a:r>
                        <a:rPr lang="en-US" sz="1800" b="0" i="0" kern="1200" dirty="0">
                          <a:solidFill>
                            <a:schemeClr val="dk1"/>
                          </a:solidFill>
                          <a:effectLst/>
                          <a:latin typeface="Tw Cen MT" panose="020B0602020104020603" pitchFamily="34" charset="0"/>
                          <a:ea typeface="+mn-ea"/>
                          <a:cs typeface="+mn-cs"/>
                        </a:rPr>
                        <a:t>0.13</a:t>
                      </a:r>
                    </a:p>
                    <a:p>
                      <a:pPr algn="ctr"/>
                      <a:r>
                        <a:rPr lang="en-US" sz="1800" b="0" i="0" kern="1200" dirty="0">
                          <a:solidFill>
                            <a:srgbClr val="C00000"/>
                          </a:solidFill>
                          <a:effectLst/>
                          <a:latin typeface="Tw Cen MT" panose="020B0602020104020603" pitchFamily="34" charset="0"/>
                          <a:ea typeface="+mn-ea"/>
                          <a:cs typeface="+mn-cs"/>
                        </a:rPr>
                        <a:t>11115.54</a:t>
                      </a:r>
                    </a:p>
                  </a:txBody>
                  <a:tcPr/>
                </a:tc>
                <a:tc>
                  <a:txBody>
                    <a:bodyPr/>
                    <a:lstStyle/>
                    <a:p>
                      <a:pPr algn="ctr"/>
                      <a:r>
                        <a:rPr lang="en-US" sz="1800" b="0" i="0" kern="1200" dirty="0">
                          <a:solidFill>
                            <a:schemeClr val="dk1"/>
                          </a:solidFill>
                          <a:effectLst/>
                          <a:latin typeface="Tw Cen MT" panose="020B0602020104020603" pitchFamily="34" charset="0"/>
                          <a:ea typeface="+mn-ea"/>
                          <a:cs typeface="+mn-cs"/>
                        </a:rPr>
                        <a:t>0.48</a:t>
                      </a:r>
                    </a:p>
                    <a:p>
                      <a:pPr algn="ctr"/>
                      <a:r>
                        <a:rPr lang="en-US" sz="1800" b="0" i="0" kern="1200" dirty="0">
                          <a:solidFill>
                            <a:srgbClr val="C00000"/>
                          </a:solidFill>
                          <a:effectLst/>
                          <a:latin typeface="Tw Cen MT" panose="020B0602020104020603" pitchFamily="34" charset="0"/>
                          <a:ea typeface="+mn-ea"/>
                          <a:cs typeface="+mn-cs"/>
                        </a:rPr>
                        <a:t>8554.57</a:t>
                      </a:r>
                    </a:p>
                  </a:txBody>
                  <a:tcPr/>
                </a:tc>
                <a:extLst>
                  <a:ext uri="{0D108BD9-81ED-4DB2-BD59-A6C34878D82A}">
                    <a16:rowId xmlns:a16="http://schemas.microsoft.com/office/drawing/2014/main" val="4025406698"/>
                  </a:ext>
                </a:extLst>
              </a:tr>
              <a:tr h="594085">
                <a:tc>
                  <a:txBody>
                    <a:bodyPr/>
                    <a:lstStyle/>
                    <a:p>
                      <a:pPr algn="ctr"/>
                      <a:r>
                        <a:rPr lang="en-US" dirty="0">
                          <a:latin typeface="Aharoni" panose="02010803020104030203" pitchFamily="2" charset="-79"/>
                          <a:cs typeface="Aharoni" panose="02010803020104030203" pitchFamily="2" charset="-79"/>
                        </a:rPr>
                        <a:t>SVM Regressor</a:t>
                      </a:r>
                    </a:p>
                  </a:txBody>
                  <a:tcPr>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rPr>
                        <a:t>-0.12</a:t>
                      </a:r>
                    </a:p>
                    <a:p>
                      <a:pPr algn="ctr"/>
                      <a:r>
                        <a:rPr lang="en-US" dirty="0">
                          <a:solidFill>
                            <a:srgbClr val="C00000"/>
                          </a:solidFill>
                          <a:latin typeface="Tw Cen MT" panose="020B0602020104020603" pitchFamily="34" charset="0"/>
                        </a:rPr>
                        <a:t>12619.18</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-0.123</a:t>
                      </a:r>
                    </a:p>
                    <a:p>
                      <a:pPr algn="ctr"/>
                      <a:r>
                        <a:rPr lang="en-US" sz="1800" b="0" i="0" kern="1200" dirty="0">
                          <a:solidFill>
                            <a:srgbClr val="C00000"/>
                          </a:solidFill>
                          <a:effectLst/>
                          <a:latin typeface="Tw Cen MT" panose="020B0602020104020603" pitchFamily="34" charset="0"/>
                          <a:ea typeface="+mn-ea"/>
                          <a:cs typeface="+mn-cs"/>
                        </a:rPr>
                        <a:t>12646.79</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-0.1227</a:t>
                      </a:r>
                    </a:p>
                    <a:p>
                      <a:pPr algn="ctr"/>
                      <a:r>
                        <a:rPr lang="en-US" sz="1800" b="0" i="0" kern="1200" dirty="0">
                          <a:solidFill>
                            <a:srgbClr val="C00000"/>
                          </a:solidFill>
                          <a:effectLst/>
                          <a:latin typeface="Tw Cen MT" panose="020B0602020104020603" pitchFamily="34" charset="0"/>
                          <a:ea typeface="+mn-ea"/>
                          <a:cs typeface="+mn-cs"/>
                        </a:rPr>
                        <a:t>12613.94</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-0.1232</a:t>
                      </a:r>
                    </a:p>
                    <a:p>
                      <a:pPr algn="ctr"/>
                      <a:r>
                        <a:rPr lang="en-US" sz="1800" b="0" i="0" kern="1200" dirty="0">
                          <a:solidFill>
                            <a:srgbClr val="C00000"/>
                          </a:solidFill>
                          <a:effectLst/>
                          <a:latin typeface="Tw Cen MT" panose="020B0602020104020603" pitchFamily="34" charset="0"/>
                          <a:ea typeface="+mn-ea"/>
                          <a:cs typeface="+mn-cs"/>
                        </a:rPr>
                        <a:t>12616.30</a:t>
                      </a:r>
                    </a:p>
                  </a:txBody>
                  <a:tcPr>
                    <a:lnB w="12700" cap="flat" cmpd="sng" algn="ctr">
                      <a:noFill/>
                      <a:prstDash val="solid"/>
                      <a:round/>
                      <a:headEnd type="none" w="med" len="med"/>
                      <a:tailEnd type="none" w="med" len="med"/>
                    </a:lnB>
                  </a:tcPr>
                </a:tc>
                <a:extLst>
                  <a:ext uri="{0D108BD9-81ED-4DB2-BD59-A6C34878D82A}">
                    <a16:rowId xmlns:a16="http://schemas.microsoft.com/office/drawing/2014/main" val="768397055"/>
                  </a:ext>
                </a:extLst>
              </a:tr>
              <a:tr h="594085">
                <a:tc>
                  <a:txBody>
                    <a:bodyPr/>
                    <a:lstStyle/>
                    <a:p>
                      <a:pPr algn="ctr"/>
                      <a:r>
                        <a:rPr lang="en-US" dirty="0">
                          <a:latin typeface="Aharoni" panose="02010803020104030203" pitchFamily="2" charset="-79"/>
                          <a:cs typeface="Aharoni" panose="02010803020104030203" pitchFamily="2" charset="-79"/>
                        </a:rPr>
                        <a:t>Decision Tree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rPr>
                        <a:t>0.68</a:t>
                      </a:r>
                    </a:p>
                    <a:p>
                      <a:pPr algn="ctr"/>
                      <a:r>
                        <a:rPr lang="en-US" dirty="0">
                          <a:solidFill>
                            <a:srgbClr val="C00000"/>
                          </a:solidFill>
                          <a:latin typeface="Tw Cen MT" panose="020B0602020104020603" pitchFamily="34" charset="0"/>
                        </a:rPr>
                        <a:t>6765.89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0.35</a:t>
                      </a:r>
                    </a:p>
                    <a:p>
                      <a:pPr algn="ctr"/>
                      <a:r>
                        <a:rPr lang="en-US" sz="1800" b="0" i="0" kern="1200" dirty="0">
                          <a:solidFill>
                            <a:srgbClr val="C00000"/>
                          </a:solidFill>
                          <a:effectLst/>
                          <a:latin typeface="Tw Cen MT" panose="020B0602020104020603" pitchFamily="34" charset="0"/>
                          <a:ea typeface="+mn-ea"/>
                          <a:cs typeface="+mn-cs"/>
                        </a:rPr>
                        <a:t>9625.27</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0.63</a:t>
                      </a:r>
                    </a:p>
                    <a:p>
                      <a:pPr algn="ctr"/>
                      <a:r>
                        <a:rPr lang="en-US" sz="1800" b="0" i="0" kern="1200" dirty="0">
                          <a:solidFill>
                            <a:srgbClr val="C00000"/>
                          </a:solidFill>
                          <a:effectLst/>
                          <a:latin typeface="Tw Cen MT" panose="020B0602020104020603" pitchFamily="34" charset="0"/>
                          <a:ea typeface="+mn-ea"/>
                          <a:cs typeface="+mn-cs"/>
                        </a:rPr>
                        <a:t>7248.04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tx1"/>
                          </a:solidFill>
                          <a:effectLst/>
                          <a:latin typeface="Tw Cen MT" panose="020B0602020104020603" pitchFamily="34" charset="0"/>
                          <a:ea typeface="+mn-ea"/>
                          <a:cs typeface="+mn-cs"/>
                        </a:rPr>
                        <a:t>0.51</a:t>
                      </a:r>
                    </a:p>
                    <a:p>
                      <a:pPr algn="ctr"/>
                      <a:r>
                        <a:rPr lang="en-US" sz="1800" b="0" i="0" kern="1200" dirty="0">
                          <a:solidFill>
                            <a:srgbClr val="C00000"/>
                          </a:solidFill>
                          <a:effectLst/>
                          <a:latin typeface="Tw Cen MT" panose="020B0602020104020603" pitchFamily="34" charset="0"/>
                          <a:ea typeface="+mn-ea"/>
                          <a:cs typeface="+mn-cs"/>
                        </a:rPr>
                        <a:t>8317.44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63274222"/>
                  </a:ext>
                </a:extLst>
              </a:tr>
              <a:tr h="594085">
                <a:tc>
                  <a:txBody>
                    <a:bodyPr/>
                    <a:lstStyle/>
                    <a:p>
                      <a:pPr algn="ctr"/>
                      <a:r>
                        <a:rPr lang="en-US" dirty="0">
                          <a:latin typeface="Aharoni" panose="02010803020104030203" pitchFamily="2" charset="-79"/>
                          <a:cs typeface="Aharoni" panose="02010803020104030203" pitchFamily="2" charset="-79"/>
                        </a:rPr>
                        <a:t>Random Forest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0.83</a:t>
                      </a:r>
                    </a:p>
                    <a:p>
                      <a:pPr algn="ctr"/>
                      <a:r>
                        <a:rPr lang="en-US" sz="1800" b="0" i="0" kern="1200" dirty="0">
                          <a:solidFill>
                            <a:srgbClr val="C00000"/>
                          </a:solidFill>
                          <a:effectLst/>
                          <a:latin typeface="Tw Cen MT" panose="020B0602020104020603" pitchFamily="34" charset="0"/>
                          <a:ea typeface="+mn-ea"/>
                          <a:cs typeface="+mn-cs"/>
                        </a:rPr>
                        <a:t>4922.84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mn-cs"/>
                        </a:rPr>
                        <a:t>0.56</a:t>
                      </a:r>
                    </a:p>
                    <a:p>
                      <a:pPr algn="ctr"/>
                      <a:r>
                        <a:rPr lang="en-US" sz="1800" b="0" i="0" kern="1200" dirty="0">
                          <a:solidFill>
                            <a:srgbClr val="C00000"/>
                          </a:solidFill>
                          <a:effectLst/>
                          <a:latin typeface="Tw Cen MT" panose="020B0602020104020603" pitchFamily="34" charset="0"/>
                          <a:ea typeface="+mn-ea"/>
                          <a:cs typeface="+mn-cs"/>
                        </a:rPr>
                        <a:t>7852.98</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0.82</a:t>
                      </a:r>
                    </a:p>
                    <a:p>
                      <a:pPr algn="ctr"/>
                      <a:r>
                        <a:rPr lang="en-US" sz="1800" b="0" i="0" kern="1200" dirty="0">
                          <a:solidFill>
                            <a:srgbClr val="C00000"/>
                          </a:solidFill>
                          <a:effectLst/>
                          <a:latin typeface="Tw Cen MT" panose="020B0602020104020603" pitchFamily="34" charset="0"/>
                          <a:ea typeface="+mn-ea"/>
                          <a:cs typeface="+mn-cs"/>
                        </a:rPr>
                        <a:t>5014.81</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0.59</a:t>
                      </a:r>
                    </a:p>
                    <a:p>
                      <a:pPr algn="ctr"/>
                      <a:r>
                        <a:rPr lang="en-US" sz="1800" b="0" i="0" kern="1200" dirty="0">
                          <a:solidFill>
                            <a:srgbClr val="C00000"/>
                          </a:solidFill>
                          <a:effectLst/>
                          <a:latin typeface="Tw Cen MT" panose="020B0602020104020603" pitchFamily="34" charset="0"/>
                          <a:ea typeface="+mn-ea"/>
                          <a:cs typeface="+mn-cs"/>
                        </a:rPr>
                        <a:t>7621.20</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01966611"/>
                  </a:ext>
                </a:extLst>
              </a:tr>
              <a:tr h="594085">
                <a:tc>
                  <a:txBody>
                    <a:bodyPr/>
                    <a:lstStyle/>
                    <a:p>
                      <a:pPr algn="ctr"/>
                      <a:r>
                        <a:rPr lang="en-US" dirty="0">
                          <a:latin typeface="Aharoni" panose="02010803020104030203" pitchFamily="2" charset="-79"/>
                          <a:cs typeface="Aharoni" panose="02010803020104030203" pitchFamily="2" charset="-79"/>
                        </a:rPr>
                        <a:t>Bagging</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0.83</a:t>
                      </a:r>
                    </a:p>
                    <a:p>
                      <a:pPr algn="ctr"/>
                      <a:r>
                        <a:rPr lang="en-US" sz="1800" b="0" i="0" kern="1200" dirty="0">
                          <a:solidFill>
                            <a:srgbClr val="C00000"/>
                          </a:solidFill>
                          <a:effectLst/>
                          <a:latin typeface="Tw Cen MT" panose="020B0602020104020603" pitchFamily="34" charset="0"/>
                          <a:ea typeface="+mn-ea"/>
                          <a:cs typeface="+mn-cs"/>
                        </a:rPr>
                        <a:t>4931.72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0.56</a:t>
                      </a:r>
                    </a:p>
                    <a:p>
                      <a:pPr algn="ctr"/>
                      <a:r>
                        <a:rPr lang="en-US" sz="1800" b="0" i="0" kern="1200" dirty="0">
                          <a:solidFill>
                            <a:srgbClr val="C00000"/>
                          </a:solidFill>
                          <a:effectLst/>
                          <a:latin typeface="Tw Cen MT" panose="020B0602020104020603" pitchFamily="34" charset="0"/>
                          <a:ea typeface="+mn-ea"/>
                          <a:cs typeface="+mn-cs"/>
                        </a:rPr>
                        <a:t>7861.64</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mn-cs"/>
                        </a:rPr>
                        <a:t>0.83</a:t>
                      </a:r>
                    </a:p>
                    <a:p>
                      <a:pPr algn="ctr"/>
                      <a:r>
                        <a:rPr lang="en-US" sz="1800" b="0" i="0" kern="1200" dirty="0">
                          <a:solidFill>
                            <a:srgbClr val="C00000"/>
                          </a:solidFill>
                          <a:effectLst/>
                          <a:latin typeface="Tw Cen MT" panose="020B0602020104020603" pitchFamily="34" charset="0"/>
                          <a:ea typeface="+mn-ea"/>
                          <a:cs typeface="+mn-cs"/>
                        </a:rPr>
                        <a:t>4854.19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mn-cs"/>
                        </a:rPr>
                        <a:t>0.59</a:t>
                      </a:r>
                    </a:p>
                    <a:p>
                      <a:pPr algn="ctr"/>
                      <a:r>
                        <a:rPr lang="en-US" sz="1800" b="0" i="0" kern="1200" dirty="0">
                          <a:solidFill>
                            <a:srgbClr val="C00000"/>
                          </a:solidFill>
                          <a:effectLst/>
                          <a:latin typeface="Tw Cen MT" panose="020B0602020104020603" pitchFamily="34" charset="0"/>
                          <a:ea typeface="+mn-ea"/>
                          <a:cs typeface="+mn-cs"/>
                        </a:rPr>
                        <a:t>7596.40</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53683431"/>
                  </a:ext>
                </a:extLst>
              </a:tr>
            </a:tbl>
          </a:graphicData>
        </a:graphic>
      </p:graphicFrame>
    </p:spTree>
    <p:extLst>
      <p:ext uri="{BB962C8B-B14F-4D97-AF65-F5344CB8AC3E}">
        <p14:creationId xmlns:p14="http://schemas.microsoft.com/office/powerpoint/2010/main" val="47881613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9E9845-BD6C-6ED3-9E13-99125F05260E}"/>
              </a:ext>
            </a:extLst>
          </p:cNvPr>
          <p:cNvSpPr>
            <a:spLocks noGrp="1"/>
          </p:cNvSpPr>
          <p:nvPr>
            <p:ph type="sldNum" sz="quarter" idx="12"/>
          </p:nvPr>
        </p:nvSpPr>
        <p:spPr/>
        <p:txBody>
          <a:bodyPr/>
          <a:lstStyle/>
          <a:p>
            <a:fld id="{BF860B6F-2FE3-4DE6-9496-980E987E7466}" type="slidenum">
              <a:rPr lang="en-US" smtClean="0"/>
              <a:pPr/>
              <a:t>33</a:t>
            </a:fld>
            <a:endParaRPr lang="en-US" dirty="0"/>
          </a:p>
        </p:txBody>
      </p:sp>
      <p:sp>
        <p:nvSpPr>
          <p:cNvPr id="17" name="Title 16">
            <a:extLst>
              <a:ext uri="{FF2B5EF4-FFF2-40B4-BE49-F238E27FC236}">
                <a16:creationId xmlns:a16="http://schemas.microsoft.com/office/drawing/2014/main" id="{6E592F92-425A-2662-B11E-DA5E5C496460}"/>
              </a:ext>
            </a:extLst>
          </p:cNvPr>
          <p:cNvSpPr>
            <a:spLocks noGrp="1"/>
          </p:cNvSpPr>
          <p:nvPr>
            <p:ph type="title"/>
          </p:nvPr>
        </p:nvSpPr>
        <p:spPr>
          <a:xfrm>
            <a:off x="559308" y="627382"/>
            <a:ext cx="11073384" cy="665965"/>
          </a:xfrm>
        </p:spPr>
        <p:txBody>
          <a:bodyPr/>
          <a:lstStyle/>
          <a:p>
            <a:pPr algn="l"/>
            <a:r>
              <a:rPr lang="en-US" dirty="0">
                <a:solidFill>
                  <a:schemeClr val="accent4">
                    <a:lumMod val="75000"/>
                  </a:schemeClr>
                </a:solidFill>
                <a:latin typeface="Imprint MT Shadow" panose="04020605060303030202" pitchFamily="82" charset="0"/>
              </a:rPr>
              <a:t>75 : 25 train - test split Ratio</a:t>
            </a:r>
          </a:p>
        </p:txBody>
      </p:sp>
      <p:sp>
        <p:nvSpPr>
          <p:cNvPr id="3" name="Text Placeholder 65">
            <a:extLst>
              <a:ext uri="{FF2B5EF4-FFF2-40B4-BE49-F238E27FC236}">
                <a16:creationId xmlns:a16="http://schemas.microsoft.com/office/drawing/2014/main" id="{D1F8E8F7-7287-ADC4-70B4-E780BE5940F3}"/>
              </a:ext>
            </a:extLst>
          </p:cNvPr>
          <p:cNvSpPr txBox="1">
            <a:spLocks/>
          </p:cNvSpPr>
          <p:nvPr/>
        </p:nvSpPr>
        <p:spPr>
          <a:xfrm>
            <a:off x="9141494" y="1854244"/>
            <a:ext cx="2881335" cy="4484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haroni" panose="02010803020104030203" pitchFamily="2" charset="-79"/>
                <a:cs typeface="Aharoni" panose="02010803020104030203" pitchFamily="2" charset="-79"/>
              </a:rPr>
              <a:t>Model 1 – Complete dataset</a:t>
            </a:r>
          </a:p>
          <a:p>
            <a:r>
              <a:rPr lang="en-US" sz="1800" dirty="0">
                <a:latin typeface="Aharoni" panose="02010803020104030203" pitchFamily="2" charset="-79"/>
                <a:cs typeface="Aharoni" panose="02010803020104030203" pitchFamily="2" charset="-79"/>
              </a:rPr>
              <a:t>Model 2 – Removing Multicollinearity</a:t>
            </a:r>
          </a:p>
          <a:p>
            <a:r>
              <a:rPr lang="en-US" sz="1800" dirty="0">
                <a:latin typeface="Aharoni" panose="02010803020104030203" pitchFamily="2" charset="-79"/>
                <a:cs typeface="Aharoni" panose="02010803020104030203" pitchFamily="2" charset="-79"/>
              </a:rPr>
              <a:t>Model 3 – Removing Insignificant Variables</a:t>
            </a:r>
          </a:p>
          <a:p>
            <a:r>
              <a:rPr lang="en-US" sz="1800" dirty="0">
                <a:latin typeface="Aharoni" panose="02010803020104030203" pitchFamily="2" charset="-79"/>
                <a:cs typeface="Aharoni" panose="02010803020104030203" pitchFamily="2" charset="-79"/>
              </a:rPr>
              <a:t>Model 4 – Removing both Multicollinearity &amp; Insignificant Variables</a:t>
            </a:r>
          </a:p>
          <a:p>
            <a:endParaRPr lang="en-US" sz="1800" dirty="0">
              <a:latin typeface="Tw Cen MT" panose="020B0602020104020603" pitchFamily="34" charset="0"/>
            </a:endParaRPr>
          </a:p>
          <a:p>
            <a:pPr marL="457200" lvl="1" indent="0">
              <a:buNone/>
            </a:pPr>
            <a:r>
              <a:rPr lang="en-US" sz="1800" dirty="0">
                <a:latin typeface="Tw Cen MT" panose="020B0602020104020603" pitchFamily="34" charset="0"/>
              </a:rPr>
              <a:t>R Squared Values</a:t>
            </a:r>
          </a:p>
          <a:p>
            <a:pPr marL="457200" lvl="1" indent="0">
              <a:buNone/>
            </a:pPr>
            <a:r>
              <a:rPr lang="en-US" sz="1800" dirty="0">
                <a:latin typeface="Tw Cen MT" panose="020B0602020104020603" pitchFamily="34" charset="0"/>
              </a:rPr>
              <a:t>Root Mean Square Error Values</a:t>
            </a:r>
          </a:p>
        </p:txBody>
      </p:sp>
      <p:sp>
        <p:nvSpPr>
          <p:cNvPr id="5" name="Oval 4">
            <a:extLst>
              <a:ext uri="{FF2B5EF4-FFF2-40B4-BE49-F238E27FC236}">
                <a16:creationId xmlns:a16="http://schemas.microsoft.com/office/drawing/2014/main" id="{51345DF8-E71C-0AF6-0607-99084BD7FC45}"/>
              </a:ext>
            </a:extLst>
          </p:cNvPr>
          <p:cNvSpPr/>
          <p:nvPr/>
        </p:nvSpPr>
        <p:spPr>
          <a:xfrm>
            <a:off x="9285185" y="5224295"/>
            <a:ext cx="182880" cy="170018"/>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0256601-DDE5-424F-401F-90B03EA73FA6}"/>
              </a:ext>
            </a:extLst>
          </p:cNvPr>
          <p:cNvSpPr/>
          <p:nvPr/>
        </p:nvSpPr>
        <p:spPr>
          <a:xfrm>
            <a:off x="9285185" y="5680395"/>
            <a:ext cx="182880" cy="170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7">
            <a:extLst>
              <a:ext uri="{FF2B5EF4-FFF2-40B4-BE49-F238E27FC236}">
                <a16:creationId xmlns:a16="http://schemas.microsoft.com/office/drawing/2014/main" id="{73296D2D-B236-3D55-5340-C75D6E22743B}"/>
              </a:ext>
            </a:extLst>
          </p:cNvPr>
          <p:cNvGraphicFramePr>
            <a:graphicFrameLocks noGrp="1"/>
          </p:cNvGraphicFramePr>
          <p:nvPr>
            <p:extLst>
              <p:ext uri="{D42A27DB-BD31-4B8C-83A1-F6EECF244321}">
                <p14:modId xmlns:p14="http://schemas.microsoft.com/office/powerpoint/2010/main" val="195694690"/>
              </p:ext>
            </p:extLst>
          </p:nvPr>
        </p:nvGraphicFramePr>
        <p:xfrm>
          <a:off x="758952" y="1727949"/>
          <a:ext cx="8256524" cy="4434565"/>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1883664">
                  <a:extLst>
                    <a:ext uri="{9D8B030D-6E8A-4147-A177-3AD203B41FA5}">
                      <a16:colId xmlns:a16="http://schemas.microsoft.com/office/drawing/2014/main" val="125385748"/>
                    </a:ext>
                  </a:extLst>
                </a:gridCol>
                <a:gridCol w="1433576">
                  <a:extLst>
                    <a:ext uri="{9D8B030D-6E8A-4147-A177-3AD203B41FA5}">
                      <a16:colId xmlns:a16="http://schemas.microsoft.com/office/drawing/2014/main" val="632322435"/>
                    </a:ext>
                  </a:extLst>
                </a:gridCol>
                <a:gridCol w="1646428">
                  <a:extLst>
                    <a:ext uri="{9D8B030D-6E8A-4147-A177-3AD203B41FA5}">
                      <a16:colId xmlns:a16="http://schemas.microsoft.com/office/drawing/2014/main" val="262077775"/>
                    </a:ext>
                  </a:extLst>
                </a:gridCol>
                <a:gridCol w="1646428">
                  <a:extLst>
                    <a:ext uri="{9D8B030D-6E8A-4147-A177-3AD203B41FA5}">
                      <a16:colId xmlns:a16="http://schemas.microsoft.com/office/drawing/2014/main" val="3764462515"/>
                    </a:ext>
                  </a:extLst>
                </a:gridCol>
                <a:gridCol w="1646428">
                  <a:extLst>
                    <a:ext uri="{9D8B030D-6E8A-4147-A177-3AD203B41FA5}">
                      <a16:colId xmlns:a16="http://schemas.microsoft.com/office/drawing/2014/main" val="3836331966"/>
                    </a:ext>
                  </a:extLst>
                </a:gridCol>
              </a:tblGrid>
              <a:tr h="594085">
                <a:tc>
                  <a:txBody>
                    <a:bodyPr/>
                    <a:lstStyle/>
                    <a:p>
                      <a:pPr algn="ctr"/>
                      <a:r>
                        <a:rPr lang="en-US" dirty="0">
                          <a:latin typeface="Aharoni" panose="02010803020104030203" pitchFamily="2" charset="-79"/>
                          <a:cs typeface="Aharoni" panose="02010803020104030203" pitchFamily="2" charset="-79"/>
                        </a:rPr>
                        <a:t>ML Algorithm:</a:t>
                      </a:r>
                    </a:p>
                  </a:txBody>
                  <a:tcPr/>
                </a:tc>
                <a:tc>
                  <a:txBody>
                    <a:bodyPr/>
                    <a:lstStyle/>
                    <a:p>
                      <a:pPr algn="ctr"/>
                      <a:r>
                        <a:rPr lang="en-US" dirty="0">
                          <a:latin typeface="Aharoni" panose="02010803020104030203" pitchFamily="2" charset="-79"/>
                          <a:cs typeface="Aharoni" panose="02010803020104030203" pitchFamily="2" charset="-79"/>
                        </a:rPr>
                        <a:t>Model 1</a:t>
                      </a:r>
                    </a:p>
                  </a:txBody>
                  <a:tcPr/>
                </a:tc>
                <a:tc>
                  <a:txBody>
                    <a:bodyPr/>
                    <a:lstStyle/>
                    <a:p>
                      <a:pPr algn="ctr"/>
                      <a:r>
                        <a:rPr lang="en-US" dirty="0">
                          <a:latin typeface="Aharoni" panose="02010803020104030203" pitchFamily="2" charset="-79"/>
                          <a:cs typeface="Aharoni" panose="02010803020104030203" pitchFamily="2" charset="-79"/>
                        </a:rPr>
                        <a:t>Model 2</a:t>
                      </a:r>
                    </a:p>
                  </a:txBody>
                  <a:tcPr/>
                </a:tc>
                <a:tc>
                  <a:txBody>
                    <a:bodyPr/>
                    <a:lstStyle/>
                    <a:p>
                      <a:pPr algn="ctr"/>
                      <a:r>
                        <a:rPr lang="en-US" dirty="0">
                          <a:latin typeface="Aharoni" panose="02010803020104030203" pitchFamily="2" charset="-79"/>
                          <a:cs typeface="Aharoni" panose="02010803020104030203" pitchFamily="2" charset="-79"/>
                        </a:rPr>
                        <a:t>Model 3</a:t>
                      </a:r>
                    </a:p>
                  </a:txBody>
                  <a:tcPr/>
                </a:tc>
                <a:tc>
                  <a:txBody>
                    <a:bodyPr/>
                    <a:lstStyle/>
                    <a:p>
                      <a:pPr algn="ctr"/>
                      <a:r>
                        <a:rPr lang="en-US" dirty="0">
                          <a:latin typeface="Aharoni" panose="02010803020104030203" pitchFamily="2" charset="-79"/>
                          <a:cs typeface="Aharoni" panose="02010803020104030203" pitchFamily="2" charset="-79"/>
                        </a:rPr>
                        <a:t>Model 4</a:t>
                      </a:r>
                    </a:p>
                  </a:txBody>
                  <a:tcPr/>
                </a:tc>
                <a:extLst>
                  <a:ext uri="{0D108BD9-81ED-4DB2-BD59-A6C34878D82A}">
                    <a16:rowId xmlns:a16="http://schemas.microsoft.com/office/drawing/2014/main" val="56338536"/>
                  </a:ext>
                </a:extLst>
              </a:tr>
              <a:tr h="594085">
                <a:tc>
                  <a:txBody>
                    <a:bodyPr/>
                    <a:lstStyle/>
                    <a:p>
                      <a:pPr algn="ctr"/>
                      <a:r>
                        <a:rPr lang="en-US" dirty="0">
                          <a:latin typeface="Aharoni" panose="02010803020104030203" pitchFamily="2" charset="-79"/>
                          <a:cs typeface="Aharoni" panose="02010803020104030203" pitchFamily="2" charset="-79"/>
                        </a:rPr>
                        <a:t>Linear Regression</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0.73</a:t>
                      </a:r>
                    </a:p>
                    <a:p>
                      <a:pPr algn="ctr"/>
                      <a:r>
                        <a:rPr lang="en-US" dirty="0">
                          <a:solidFill>
                            <a:srgbClr val="C00000"/>
                          </a:solidFill>
                          <a:latin typeface="Tw Cen MT" panose="020B0602020104020603" pitchFamily="34" charset="0"/>
                          <a:cs typeface="Aharoni" panose="02010803020104030203" pitchFamily="2" charset="-79"/>
                        </a:rPr>
                        <a:t>5982.56</a:t>
                      </a:r>
                    </a:p>
                  </a:txBody>
                  <a:tcPr/>
                </a:tc>
                <a:tc>
                  <a:txBody>
                    <a:bodyPr/>
                    <a:lstStyle/>
                    <a:p>
                      <a:pPr algn="ctr"/>
                      <a:r>
                        <a:rPr lang="en-US" dirty="0">
                          <a:latin typeface="Tw Cen MT" panose="020B0602020104020603" pitchFamily="34" charset="0"/>
                          <a:cs typeface="Aharoni" panose="02010803020104030203" pitchFamily="2" charset="-79"/>
                        </a:rPr>
                        <a:t>0.70</a:t>
                      </a:r>
                    </a:p>
                    <a:p>
                      <a:pPr algn="ctr"/>
                      <a:r>
                        <a:rPr lang="en-US" dirty="0">
                          <a:solidFill>
                            <a:srgbClr val="C00000"/>
                          </a:solidFill>
                          <a:latin typeface="Tw Cen MT" panose="020B0602020104020603" pitchFamily="34" charset="0"/>
                          <a:cs typeface="Aharoni" panose="02010803020104030203" pitchFamily="2" charset="-79"/>
                        </a:rPr>
                        <a:t>6373.60</a:t>
                      </a:r>
                    </a:p>
                  </a:txBody>
                  <a:tcPr>
                    <a:solidFill>
                      <a:schemeClr val="accent4">
                        <a:lumMod val="60000"/>
                        <a:lumOff val="40000"/>
                      </a:schemeClr>
                    </a:solidFill>
                  </a:tcPr>
                </a:tc>
                <a:tc>
                  <a:txBody>
                    <a:bodyPr/>
                    <a:lstStyle/>
                    <a:p>
                      <a:pPr algn="ctr"/>
                      <a:r>
                        <a:rPr lang="en-US" dirty="0">
                          <a:latin typeface="Tw Cen MT" panose="020B0602020104020603" pitchFamily="34" charset="0"/>
                          <a:cs typeface="Aharoni" panose="02010803020104030203" pitchFamily="2" charset="-79"/>
                        </a:rPr>
                        <a:t>0.73</a:t>
                      </a:r>
                    </a:p>
                    <a:p>
                      <a:pPr algn="ctr"/>
                      <a:r>
                        <a:rPr lang="en-US" dirty="0">
                          <a:solidFill>
                            <a:srgbClr val="C00000"/>
                          </a:solidFill>
                          <a:latin typeface="Tw Cen MT" panose="020B0602020104020603" pitchFamily="34" charset="0"/>
                          <a:cs typeface="Aharoni" panose="02010803020104030203" pitchFamily="2" charset="-79"/>
                        </a:rPr>
                        <a:t>6005.93</a:t>
                      </a:r>
                    </a:p>
                  </a:txBody>
                  <a:tcPr/>
                </a:tc>
                <a:tc>
                  <a:txBody>
                    <a:bodyPr/>
                    <a:lstStyle/>
                    <a:p>
                      <a:pPr algn="ctr"/>
                      <a:r>
                        <a:rPr lang="en-US" dirty="0">
                          <a:latin typeface="Tw Cen MT" panose="020B0602020104020603" pitchFamily="34" charset="0"/>
                          <a:cs typeface="Aharoni" panose="02010803020104030203" pitchFamily="2" charset="-79"/>
                        </a:rPr>
                        <a:t>0.699</a:t>
                      </a:r>
                    </a:p>
                    <a:p>
                      <a:pPr algn="ctr"/>
                      <a:r>
                        <a:rPr lang="en-US" dirty="0">
                          <a:solidFill>
                            <a:srgbClr val="C00000"/>
                          </a:solidFill>
                          <a:latin typeface="Tw Cen MT" panose="020B0602020104020603" pitchFamily="34" charset="0"/>
                          <a:cs typeface="Aharoni" panose="02010803020104030203" pitchFamily="2" charset="-79"/>
                        </a:rPr>
                        <a:t>6385.05</a:t>
                      </a:r>
                    </a:p>
                  </a:txBody>
                  <a:tcPr>
                    <a:solidFill>
                      <a:schemeClr val="accent4">
                        <a:lumMod val="60000"/>
                        <a:lumOff val="40000"/>
                      </a:schemeClr>
                    </a:solidFill>
                  </a:tcPr>
                </a:tc>
                <a:extLst>
                  <a:ext uri="{0D108BD9-81ED-4DB2-BD59-A6C34878D82A}">
                    <a16:rowId xmlns:a16="http://schemas.microsoft.com/office/drawing/2014/main" val="2147095782"/>
                  </a:ext>
                </a:extLst>
              </a:tr>
              <a:tr h="594085">
                <a:tc>
                  <a:txBody>
                    <a:bodyPr/>
                    <a:lstStyle/>
                    <a:p>
                      <a:pPr algn="ctr"/>
                      <a:r>
                        <a:rPr lang="en-US" dirty="0">
                          <a:latin typeface="Aharoni" panose="02010803020104030203" pitchFamily="2" charset="-79"/>
                          <a:cs typeface="Aharoni" panose="02010803020104030203" pitchFamily="2" charset="-79"/>
                        </a:rPr>
                        <a:t>KNN</a:t>
                      </a:r>
                    </a:p>
                  </a:txBody>
                  <a:tcPr/>
                </a:tc>
                <a:tc>
                  <a:txBody>
                    <a:bodyPr/>
                    <a:lstStyle/>
                    <a:p>
                      <a:pPr algn="ctr"/>
                      <a:r>
                        <a:rPr lang="en-US" dirty="0">
                          <a:latin typeface="Tw Cen MT" panose="020B0602020104020603" pitchFamily="34" charset="0"/>
                          <a:cs typeface="Aharoni" panose="02010803020104030203" pitchFamily="2" charset="-79"/>
                        </a:rPr>
                        <a:t>0.15</a:t>
                      </a:r>
                    </a:p>
                    <a:p>
                      <a:pPr algn="ctr"/>
                      <a:r>
                        <a:rPr lang="en-US" dirty="0">
                          <a:solidFill>
                            <a:srgbClr val="C00000"/>
                          </a:solidFill>
                          <a:latin typeface="Tw Cen MT" panose="020B0602020104020603" pitchFamily="34" charset="0"/>
                          <a:cs typeface="Aharoni" panose="02010803020104030203" pitchFamily="2" charset="-79"/>
                        </a:rPr>
                        <a:t>10677.08</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0.37</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9195.89</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0.17</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10558.89</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0.47</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8416.19</a:t>
                      </a:r>
                    </a:p>
                  </a:txBody>
                  <a:tcPr/>
                </a:tc>
                <a:extLst>
                  <a:ext uri="{0D108BD9-81ED-4DB2-BD59-A6C34878D82A}">
                    <a16:rowId xmlns:a16="http://schemas.microsoft.com/office/drawing/2014/main" val="4025406698"/>
                  </a:ext>
                </a:extLst>
              </a:tr>
              <a:tr h="594085">
                <a:tc>
                  <a:txBody>
                    <a:bodyPr/>
                    <a:lstStyle/>
                    <a:p>
                      <a:pPr algn="ctr"/>
                      <a:r>
                        <a:rPr lang="en-US" dirty="0">
                          <a:latin typeface="Aharoni" panose="02010803020104030203" pitchFamily="2" charset="-79"/>
                          <a:cs typeface="Aharoni" panose="02010803020104030203" pitchFamily="2" charset="-79"/>
                        </a:rPr>
                        <a:t>SVM Regressor</a:t>
                      </a:r>
                    </a:p>
                  </a:txBody>
                  <a:tcPr>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cs typeface="Aharoni" panose="02010803020104030203" pitchFamily="2" charset="-79"/>
                        </a:rPr>
                        <a:t>-0.0881</a:t>
                      </a:r>
                    </a:p>
                    <a:p>
                      <a:pPr algn="ctr"/>
                      <a:r>
                        <a:rPr lang="en-US" dirty="0">
                          <a:solidFill>
                            <a:srgbClr val="C00000"/>
                          </a:solidFill>
                          <a:latin typeface="Tw Cen MT" panose="020B0602020104020603" pitchFamily="34" charset="0"/>
                          <a:cs typeface="Aharoni" panose="02010803020104030203" pitchFamily="2" charset="-79"/>
                        </a:rPr>
                        <a:t>12098.66</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-0.09</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12100.85</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-0.088</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12100.75</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-0.0889</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12103.07</a:t>
                      </a:r>
                    </a:p>
                  </a:txBody>
                  <a:tcPr>
                    <a:lnB w="12700" cap="flat" cmpd="sng" algn="ctr">
                      <a:noFill/>
                      <a:prstDash val="solid"/>
                      <a:round/>
                      <a:headEnd type="none" w="med" len="med"/>
                      <a:tailEnd type="none" w="med" len="med"/>
                    </a:lnB>
                  </a:tcPr>
                </a:tc>
                <a:extLst>
                  <a:ext uri="{0D108BD9-81ED-4DB2-BD59-A6C34878D82A}">
                    <a16:rowId xmlns:a16="http://schemas.microsoft.com/office/drawing/2014/main" val="768397055"/>
                  </a:ext>
                </a:extLst>
              </a:tr>
              <a:tr h="594085">
                <a:tc>
                  <a:txBody>
                    <a:bodyPr/>
                    <a:lstStyle/>
                    <a:p>
                      <a:pPr algn="ctr"/>
                      <a:r>
                        <a:rPr lang="en-US" dirty="0">
                          <a:latin typeface="Aharoni" panose="02010803020104030203" pitchFamily="2" charset="-79"/>
                          <a:cs typeface="Aharoni" panose="02010803020104030203" pitchFamily="2" charset="-79"/>
                        </a:rPr>
                        <a:t>Decision Tree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cs typeface="Aharoni" panose="02010803020104030203" pitchFamily="2" charset="-79"/>
                        </a:rPr>
                        <a:t>0.66</a:t>
                      </a:r>
                    </a:p>
                    <a:p>
                      <a:pPr algn="ctr"/>
                      <a:r>
                        <a:rPr lang="en-US" dirty="0">
                          <a:solidFill>
                            <a:srgbClr val="C00000"/>
                          </a:solidFill>
                          <a:latin typeface="Tw Cen MT" panose="020B0602020104020603" pitchFamily="34" charset="0"/>
                          <a:cs typeface="Aharoni" panose="02010803020104030203" pitchFamily="2" charset="-79"/>
                        </a:rPr>
                        <a:t>6758.38</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0.36</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9277.69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0.66</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6796.13</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0.51</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8114.06</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63274222"/>
                  </a:ext>
                </a:extLst>
              </a:tr>
              <a:tr h="594085">
                <a:tc>
                  <a:txBody>
                    <a:bodyPr/>
                    <a:lstStyle/>
                    <a:p>
                      <a:pPr algn="ctr"/>
                      <a:r>
                        <a:rPr lang="en-US" dirty="0">
                          <a:latin typeface="Aharoni" panose="02010803020104030203" pitchFamily="2" charset="-79"/>
                          <a:cs typeface="Aharoni" panose="02010803020104030203" pitchFamily="2" charset="-79"/>
                        </a:rPr>
                        <a:t>Random Forest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4925.91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0.55</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7777.17</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0.81</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5006.89</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0.56</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7661.84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01966611"/>
                  </a:ext>
                </a:extLst>
              </a:tr>
              <a:tr h="594085">
                <a:tc>
                  <a:txBody>
                    <a:bodyPr/>
                    <a:lstStyle/>
                    <a:p>
                      <a:pPr algn="ctr"/>
                      <a:r>
                        <a:rPr lang="en-US" dirty="0">
                          <a:latin typeface="Aharoni" panose="02010803020104030203" pitchFamily="2" charset="-79"/>
                          <a:cs typeface="Aharoni" panose="02010803020104030203" pitchFamily="2" charset="-79"/>
                        </a:rPr>
                        <a:t>Bagging</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4946.53</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0.58</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7477.92</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4898.67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0.57</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7581.01</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53683431"/>
                  </a:ext>
                </a:extLst>
              </a:tr>
            </a:tbl>
          </a:graphicData>
        </a:graphic>
      </p:graphicFrame>
    </p:spTree>
    <p:extLst>
      <p:ext uri="{BB962C8B-B14F-4D97-AF65-F5344CB8AC3E}">
        <p14:creationId xmlns:p14="http://schemas.microsoft.com/office/powerpoint/2010/main" val="396109672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9E9845-BD6C-6ED3-9E13-99125F05260E}"/>
              </a:ext>
            </a:extLst>
          </p:cNvPr>
          <p:cNvSpPr>
            <a:spLocks noGrp="1"/>
          </p:cNvSpPr>
          <p:nvPr>
            <p:ph type="sldNum" sz="quarter" idx="12"/>
          </p:nvPr>
        </p:nvSpPr>
        <p:spPr/>
        <p:txBody>
          <a:bodyPr/>
          <a:lstStyle/>
          <a:p>
            <a:fld id="{BF860B6F-2FE3-4DE6-9496-980E987E7466}" type="slidenum">
              <a:rPr lang="en-US" smtClean="0"/>
              <a:pPr/>
              <a:t>34</a:t>
            </a:fld>
            <a:endParaRPr lang="en-US" dirty="0"/>
          </a:p>
        </p:txBody>
      </p:sp>
      <p:sp>
        <p:nvSpPr>
          <p:cNvPr id="17" name="Title 16">
            <a:extLst>
              <a:ext uri="{FF2B5EF4-FFF2-40B4-BE49-F238E27FC236}">
                <a16:creationId xmlns:a16="http://schemas.microsoft.com/office/drawing/2014/main" id="{6E592F92-425A-2662-B11E-DA5E5C496460}"/>
              </a:ext>
            </a:extLst>
          </p:cNvPr>
          <p:cNvSpPr>
            <a:spLocks noGrp="1"/>
          </p:cNvSpPr>
          <p:nvPr>
            <p:ph type="title"/>
          </p:nvPr>
        </p:nvSpPr>
        <p:spPr>
          <a:xfrm>
            <a:off x="559308" y="627382"/>
            <a:ext cx="11073384" cy="665965"/>
          </a:xfrm>
        </p:spPr>
        <p:txBody>
          <a:bodyPr/>
          <a:lstStyle/>
          <a:p>
            <a:pPr algn="l"/>
            <a:r>
              <a:rPr lang="en-US" dirty="0">
                <a:solidFill>
                  <a:schemeClr val="accent4">
                    <a:lumMod val="75000"/>
                  </a:schemeClr>
                </a:solidFill>
                <a:latin typeface="Imprint MT Shadow" panose="04020605060303030202" pitchFamily="82" charset="0"/>
              </a:rPr>
              <a:t>80 : 20 train - test split Ratio</a:t>
            </a:r>
          </a:p>
        </p:txBody>
      </p:sp>
      <p:sp>
        <p:nvSpPr>
          <p:cNvPr id="3" name="Text Placeholder 65">
            <a:extLst>
              <a:ext uri="{FF2B5EF4-FFF2-40B4-BE49-F238E27FC236}">
                <a16:creationId xmlns:a16="http://schemas.microsoft.com/office/drawing/2014/main" id="{D1F8E8F7-7287-ADC4-70B4-E780BE5940F3}"/>
              </a:ext>
            </a:extLst>
          </p:cNvPr>
          <p:cNvSpPr txBox="1">
            <a:spLocks/>
          </p:cNvSpPr>
          <p:nvPr/>
        </p:nvSpPr>
        <p:spPr>
          <a:xfrm>
            <a:off x="9141494" y="1854244"/>
            <a:ext cx="2881335" cy="4484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haroni" panose="02010803020104030203" pitchFamily="2" charset="-79"/>
                <a:cs typeface="Aharoni" panose="02010803020104030203" pitchFamily="2" charset="-79"/>
              </a:rPr>
              <a:t>Model 1 – Complete dataset</a:t>
            </a:r>
          </a:p>
          <a:p>
            <a:r>
              <a:rPr lang="en-US" sz="1800" dirty="0">
                <a:latin typeface="Aharoni" panose="02010803020104030203" pitchFamily="2" charset="-79"/>
                <a:cs typeface="Aharoni" panose="02010803020104030203" pitchFamily="2" charset="-79"/>
              </a:rPr>
              <a:t>Model 2 – Removing Multicollinearity</a:t>
            </a:r>
          </a:p>
          <a:p>
            <a:r>
              <a:rPr lang="en-US" sz="1800" dirty="0">
                <a:latin typeface="Aharoni" panose="02010803020104030203" pitchFamily="2" charset="-79"/>
                <a:cs typeface="Aharoni" panose="02010803020104030203" pitchFamily="2" charset="-79"/>
              </a:rPr>
              <a:t>Model 3 – Removing Insignificant Variables</a:t>
            </a:r>
          </a:p>
          <a:p>
            <a:r>
              <a:rPr lang="en-US" sz="1800" dirty="0">
                <a:latin typeface="Aharoni" panose="02010803020104030203" pitchFamily="2" charset="-79"/>
                <a:cs typeface="Aharoni" panose="02010803020104030203" pitchFamily="2" charset="-79"/>
              </a:rPr>
              <a:t>Model 4 – Removing both Multicollinearity &amp; Insignificant Variables</a:t>
            </a:r>
          </a:p>
          <a:p>
            <a:endParaRPr lang="en-US" sz="1800" dirty="0">
              <a:latin typeface="Tw Cen MT" panose="020B0602020104020603" pitchFamily="34" charset="0"/>
            </a:endParaRPr>
          </a:p>
          <a:p>
            <a:pPr marL="457200" lvl="1" indent="0">
              <a:buNone/>
            </a:pPr>
            <a:r>
              <a:rPr lang="en-US" sz="1800" dirty="0">
                <a:latin typeface="Tw Cen MT" panose="020B0602020104020603" pitchFamily="34" charset="0"/>
              </a:rPr>
              <a:t>R Squared Values</a:t>
            </a:r>
          </a:p>
          <a:p>
            <a:pPr marL="457200" lvl="1" indent="0">
              <a:buNone/>
            </a:pPr>
            <a:r>
              <a:rPr lang="en-US" sz="1800" dirty="0">
                <a:latin typeface="Tw Cen MT" panose="020B0602020104020603" pitchFamily="34" charset="0"/>
              </a:rPr>
              <a:t>Root Mean Square Error Values</a:t>
            </a:r>
          </a:p>
        </p:txBody>
      </p:sp>
      <p:sp>
        <p:nvSpPr>
          <p:cNvPr id="5" name="Oval 4">
            <a:extLst>
              <a:ext uri="{FF2B5EF4-FFF2-40B4-BE49-F238E27FC236}">
                <a16:creationId xmlns:a16="http://schemas.microsoft.com/office/drawing/2014/main" id="{51345DF8-E71C-0AF6-0607-99084BD7FC45}"/>
              </a:ext>
            </a:extLst>
          </p:cNvPr>
          <p:cNvSpPr/>
          <p:nvPr/>
        </p:nvSpPr>
        <p:spPr>
          <a:xfrm>
            <a:off x="9285185" y="5224295"/>
            <a:ext cx="182880" cy="170018"/>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0256601-DDE5-424F-401F-90B03EA73FA6}"/>
              </a:ext>
            </a:extLst>
          </p:cNvPr>
          <p:cNvSpPr/>
          <p:nvPr/>
        </p:nvSpPr>
        <p:spPr>
          <a:xfrm>
            <a:off x="9285185" y="5680395"/>
            <a:ext cx="182880" cy="170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73296D2D-B236-3D55-5340-C75D6E22743B}"/>
              </a:ext>
            </a:extLst>
          </p:cNvPr>
          <p:cNvGraphicFramePr>
            <a:graphicFrameLocks noGrp="1"/>
          </p:cNvGraphicFramePr>
          <p:nvPr>
            <p:extLst>
              <p:ext uri="{D42A27DB-BD31-4B8C-83A1-F6EECF244321}">
                <p14:modId xmlns:p14="http://schemas.microsoft.com/office/powerpoint/2010/main" val="681491689"/>
              </p:ext>
            </p:extLst>
          </p:nvPr>
        </p:nvGraphicFramePr>
        <p:xfrm>
          <a:off x="758952" y="1727949"/>
          <a:ext cx="8256524" cy="4434565"/>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1883664">
                  <a:extLst>
                    <a:ext uri="{9D8B030D-6E8A-4147-A177-3AD203B41FA5}">
                      <a16:colId xmlns:a16="http://schemas.microsoft.com/office/drawing/2014/main" val="125385748"/>
                    </a:ext>
                  </a:extLst>
                </a:gridCol>
                <a:gridCol w="1433576">
                  <a:extLst>
                    <a:ext uri="{9D8B030D-6E8A-4147-A177-3AD203B41FA5}">
                      <a16:colId xmlns:a16="http://schemas.microsoft.com/office/drawing/2014/main" val="632322435"/>
                    </a:ext>
                  </a:extLst>
                </a:gridCol>
                <a:gridCol w="1646428">
                  <a:extLst>
                    <a:ext uri="{9D8B030D-6E8A-4147-A177-3AD203B41FA5}">
                      <a16:colId xmlns:a16="http://schemas.microsoft.com/office/drawing/2014/main" val="262077775"/>
                    </a:ext>
                  </a:extLst>
                </a:gridCol>
                <a:gridCol w="1646428">
                  <a:extLst>
                    <a:ext uri="{9D8B030D-6E8A-4147-A177-3AD203B41FA5}">
                      <a16:colId xmlns:a16="http://schemas.microsoft.com/office/drawing/2014/main" val="3764462515"/>
                    </a:ext>
                  </a:extLst>
                </a:gridCol>
                <a:gridCol w="1646428">
                  <a:extLst>
                    <a:ext uri="{9D8B030D-6E8A-4147-A177-3AD203B41FA5}">
                      <a16:colId xmlns:a16="http://schemas.microsoft.com/office/drawing/2014/main" val="3836331966"/>
                    </a:ext>
                  </a:extLst>
                </a:gridCol>
              </a:tblGrid>
              <a:tr h="594085">
                <a:tc>
                  <a:txBody>
                    <a:bodyPr/>
                    <a:lstStyle/>
                    <a:p>
                      <a:pPr algn="ctr"/>
                      <a:r>
                        <a:rPr lang="en-US" dirty="0">
                          <a:latin typeface="Aharoni" panose="02010803020104030203" pitchFamily="2" charset="-79"/>
                          <a:cs typeface="Aharoni" panose="02010803020104030203" pitchFamily="2" charset="-79"/>
                        </a:rPr>
                        <a:t>ML Algorithm:</a:t>
                      </a:r>
                    </a:p>
                  </a:txBody>
                  <a:tcPr/>
                </a:tc>
                <a:tc>
                  <a:txBody>
                    <a:bodyPr/>
                    <a:lstStyle/>
                    <a:p>
                      <a:pPr algn="ctr"/>
                      <a:r>
                        <a:rPr lang="en-US" dirty="0">
                          <a:latin typeface="Aharoni" panose="02010803020104030203" pitchFamily="2" charset="-79"/>
                          <a:cs typeface="Aharoni" panose="02010803020104030203" pitchFamily="2" charset="-79"/>
                        </a:rPr>
                        <a:t>Model 1</a:t>
                      </a:r>
                    </a:p>
                  </a:txBody>
                  <a:tcPr/>
                </a:tc>
                <a:tc>
                  <a:txBody>
                    <a:bodyPr/>
                    <a:lstStyle/>
                    <a:p>
                      <a:pPr algn="ctr"/>
                      <a:r>
                        <a:rPr lang="en-US" dirty="0">
                          <a:latin typeface="Aharoni" panose="02010803020104030203" pitchFamily="2" charset="-79"/>
                          <a:cs typeface="Aharoni" panose="02010803020104030203" pitchFamily="2" charset="-79"/>
                        </a:rPr>
                        <a:t>Model 2</a:t>
                      </a:r>
                    </a:p>
                  </a:txBody>
                  <a:tcPr/>
                </a:tc>
                <a:tc>
                  <a:txBody>
                    <a:bodyPr/>
                    <a:lstStyle/>
                    <a:p>
                      <a:pPr algn="ctr"/>
                      <a:r>
                        <a:rPr lang="en-US" dirty="0">
                          <a:latin typeface="Aharoni" panose="02010803020104030203" pitchFamily="2" charset="-79"/>
                          <a:cs typeface="Aharoni" panose="02010803020104030203" pitchFamily="2" charset="-79"/>
                        </a:rPr>
                        <a:t>Model 3</a:t>
                      </a:r>
                    </a:p>
                  </a:txBody>
                  <a:tcPr/>
                </a:tc>
                <a:tc>
                  <a:txBody>
                    <a:bodyPr/>
                    <a:lstStyle/>
                    <a:p>
                      <a:pPr algn="ctr"/>
                      <a:r>
                        <a:rPr lang="en-US" dirty="0">
                          <a:latin typeface="Aharoni" panose="02010803020104030203" pitchFamily="2" charset="-79"/>
                          <a:cs typeface="Aharoni" panose="02010803020104030203" pitchFamily="2" charset="-79"/>
                        </a:rPr>
                        <a:t>Model 4</a:t>
                      </a:r>
                    </a:p>
                  </a:txBody>
                  <a:tcPr/>
                </a:tc>
                <a:extLst>
                  <a:ext uri="{0D108BD9-81ED-4DB2-BD59-A6C34878D82A}">
                    <a16:rowId xmlns:a16="http://schemas.microsoft.com/office/drawing/2014/main" val="56338536"/>
                  </a:ext>
                </a:extLst>
              </a:tr>
              <a:tr h="594085">
                <a:tc>
                  <a:txBody>
                    <a:bodyPr/>
                    <a:lstStyle/>
                    <a:p>
                      <a:pPr algn="ctr"/>
                      <a:r>
                        <a:rPr lang="en-US" dirty="0">
                          <a:latin typeface="Aharoni" panose="02010803020104030203" pitchFamily="2" charset="-79"/>
                          <a:cs typeface="Aharoni" panose="02010803020104030203" pitchFamily="2" charset="-79"/>
                        </a:rPr>
                        <a:t>Linear Regression</a:t>
                      </a:r>
                    </a:p>
                  </a:txBody>
                  <a:tcPr/>
                </a:tc>
                <a:tc>
                  <a:txBody>
                    <a:bodyPr/>
                    <a:lstStyle/>
                    <a:p>
                      <a:pPr algn="ctr"/>
                      <a:r>
                        <a:rPr lang="en-US" dirty="0">
                          <a:latin typeface="Tw Cen MT" panose="020B0602020104020603" pitchFamily="34" charset="0"/>
                          <a:cs typeface="Aharoni" panose="02010803020104030203" pitchFamily="2" charset="-79"/>
                        </a:rPr>
                        <a:t>0.762</a:t>
                      </a:r>
                    </a:p>
                    <a:p>
                      <a:pPr algn="ctr"/>
                      <a:r>
                        <a:rPr lang="en-US" dirty="0">
                          <a:solidFill>
                            <a:srgbClr val="C00000"/>
                          </a:solidFill>
                          <a:latin typeface="Tw Cen MT" panose="020B0602020104020603" pitchFamily="34" charset="0"/>
                          <a:cs typeface="Aharoni" panose="02010803020104030203" pitchFamily="2" charset="-79"/>
                        </a:rPr>
                        <a:t>5956.45</a:t>
                      </a:r>
                    </a:p>
                  </a:txBody>
                  <a:tcPr/>
                </a:tc>
                <a:tc>
                  <a:txBody>
                    <a:bodyPr/>
                    <a:lstStyle/>
                    <a:p>
                      <a:pPr algn="ctr"/>
                      <a:r>
                        <a:rPr lang="en-US" dirty="0">
                          <a:latin typeface="Tw Cen MT" panose="020B0602020104020603" pitchFamily="34" charset="0"/>
                          <a:cs typeface="Aharoni" panose="02010803020104030203" pitchFamily="2" charset="-79"/>
                        </a:rPr>
                        <a:t>0.727</a:t>
                      </a:r>
                    </a:p>
                    <a:p>
                      <a:pPr algn="ctr"/>
                      <a:r>
                        <a:rPr lang="en-US" dirty="0">
                          <a:solidFill>
                            <a:srgbClr val="C00000"/>
                          </a:solidFill>
                          <a:latin typeface="Tw Cen MT" panose="020B0602020104020603" pitchFamily="34" charset="0"/>
                          <a:cs typeface="Aharoni" panose="02010803020104030203" pitchFamily="2" charset="-79"/>
                        </a:rPr>
                        <a:t>6383.51</a:t>
                      </a:r>
                    </a:p>
                  </a:txBody>
                  <a:tcPr>
                    <a:solidFill>
                      <a:schemeClr val="accent4">
                        <a:lumMod val="60000"/>
                        <a:lumOff val="40000"/>
                      </a:schemeClr>
                    </a:solidFill>
                  </a:tcPr>
                </a:tc>
                <a:tc>
                  <a:txBody>
                    <a:bodyPr/>
                    <a:lstStyle/>
                    <a:p>
                      <a:pPr algn="ctr"/>
                      <a:r>
                        <a:rPr lang="en-US" dirty="0">
                          <a:latin typeface="Tw Cen MT" panose="020B0602020104020603" pitchFamily="34" charset="0"/>
                          <a:cs typeface="Aharoni" panose="02010803020104030203" pitchFamily="2" charset="-79"/>
                        </a:rPr>
                        <a:t>0.761</a:t>
                      </a:r>
                    </a:p>
                    <a:p>
                      <a:pPr algn="ctr"/>
                      <a:r>
                        <a:rPr lang="en-US" dirty="0">
                          <a:solidFill>
                            <a:srgbClr val="C00000"/>
                          </a:solidFill>
                          <a:latin typeface="Tw Cen MT" panose="020B0602020104020603" pitchFamily="34" charset="0"/>
                          <a:cs typeface="Aharoni" panose="02010803020104030203" pitchFamily="2" charset="-79"/>
                        </a:rPr>
                        <a:t>5970.76</a:t>
                      </a:r>
                    </a:p>
                  </a:txBody>
                  <a:tcPr/>
                </a:tc>
                <a:tc>
                  <a:txBody>
                    <a:bodyPr/>
                    <a:lstStyle/>
                    <a:p>
                      <a:pPr algn="ctr"/>
                      <a:r>
                        <a:rPr lang="en-US" dirty="0">
                          <a:latin typeface="Tw Cen MT" panose="020B0602020104020603" pitchFamily="34" charset="0"/>
                          <a:cs typeface="Aharoni" panose="02010803020104030203" pitchFamily="2" charset="-79"/>
                        </a:rPr>
                        <a:t>0.725</a:t>
                      </a:r>
                    </a:p>
                    <a:p>
                      <a:pPr algn="ctr"/>
                      <a:r>
                        <a:rPr lang="en-US" dirty="0">
                          <a:solidFill>
                            <a:srgbClr val="C00000"/>
                          </a:solidFill>
                          <a:latin typeface="Tw Cen MT" panose="020B0602020104020603" pitchFamily="34" charset="0"/>
                          <a:cs typeface="Aharoni" panose="02010803020104030203" pitchFamily="2" charset="-79"/>
                        </a:rPr>
                        <a:t>6400.02</a:t>
                      </a:r>
                    </a:p>
                  </a:txBody>
                  <a:tcPr>
                    <a:solidFill>
                      <a:schemeClr val="accent4">
                        <a:lumMod val="60000"/>
                        <a:lumOff val="40000"/>
                      </a:schemeClr>
                    </a:solidFill>
                  </a:tcPr>
                </a:tc>
                <a:extLst>
                  <a:ext uri="{0D108BD9-81ED-4DB2-BD59-A6C34878D82A}">
                    <a16:rowId xmlns:a16="http://schemas.microsoft.com/office/drawing/2014/main" val="2147095782"/>
                  </a:ext>
                </a:extLst>
              </a:tr>
              <a:tr h="594085">
                <a:tc>
                  <a:txBody>
                    <a:bodyPr/>
                    <a:lstStyle/>
                    <a:p>
                      <a:pPr algn="ctr"/>
                      <a:r>
                        <a:rPr lang="en-US" dirty="0">
                          <a:latin typeface="Aharoni" panose="02010803020104030203" pitchFamily="2" charset="-79"/>
                          <a:cs typeface="Aharoni" panose="02010803020104030203" pitchFamily="2" charset="-79"/>
                        </a:rPr>
                        <a:t>KNN</a:t>
                      </a:r>
                    </a:p>
                  </a:txBody>
                  <a:tcPr/>
                </a:tc>
                <a:tc>
                  <a:txBody>
                    <a:bodyPr/>
                    <a:lstStyle/>
                    <a:p>
                      <a:pPr algn="ctr"/>
                      <a:r>
                        <a:rPr lang="en-US" dirty="0">
                          <a:latin typeface="Tw Cen MT" panose="020B0602020104020603" pitchFamily="34" charset="0"/>
                          <a:cs typeface="Aharoni" panose="02010803020104030203" pitchFamily="2" charset="-79"/>
                        </a:rPr>
                        <a:t>0.17</a:t>
                      </a:r>
                    </a:p>
                    <a:p>
                      <a:pPr algn="ctr"/>
                      <a:r>
                        <a:rPr lang="en-US" dirty="0">
                          <a:solidFill>
                            <a:srgbClr val="C00000"/>
                          </a:solidFill>
                          <a:latin typeface="Tw Cen MT" panose="020B0602020104020603" pitchFamily="34" charset="0"/>
                          <a:cs typeface="Aharoni" panose="02010803020104030203" pitchFamily="2" charset="-79"/>
                        </a:rPr>
                        <a:t>11130.46</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0.37</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9665.30</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0.18</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11087.03</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0.50</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8659.96</a:t>
                      </a:r>
                    </a:p>
                  </a:txBody>
                  <a:tcPr/>
                </a:tc>
                <a:extLst>
                  <a:ext uri="{0D108BD9-81ED-4DB2-BD59-A6C34878D82A}">
                    <a16:rowId xmlns:a16="http://schemas.microsoft.com/office/drawing/2014/main" val="4025406698"/>
                  </a:ext>
                </a:extLst>
              </a:tr>
              <a:tr h="594085">
                <a:tc>
                  <a:txBody>
                    <a:bodyPr/>
                    <a:lstStyle/>
                    <a:p>
                      <a:pPr algn="ctr"/>
                      <a:r>
                        <a:rPr lang="en-US" dirty="0">
                          <a:latin typeface="Aharoni" panose="02010803020104030203" pitchFamily="2" charset="-79"/>
                          <a:cs typeface="Aharoni" panose="02010803020104030203" pitchFamily="2" charset="-79"/>
                        </a:rPr>
                        <a:t>SVM Regressor</a:t>
                      </a:r>
                    </a:p>
                  </a:txBody>
                  <a:tcPr>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cs typeface="Aharoni" panose="02010803020104030203" pitchFamily="2" charset="-79"/>
                        </a:rPr>
                        <a:t>-0.13</a:t>
                      </a:r>
                    </a:p>
                    <a:p>
                      <a:pPr algn="ctr"/>
                      <a:r>
                        <a:rPr lang="en-US" dirty="0">
                          <a:solidFill>
                            <a:srgbClr val="C00000"/>
                          </a:solidFill>
                          <a:latin typeface="Tw Cen MT" panose="020B0602020104020603" pitchFamily="34" charset="0"/>
                          <a:cs typeface="Aharoni" panose="02010803020104030203" pitchFamily="2" charset="-79"/>
                        </a:rPr>
                        <a:t>13013.09</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-0.132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12997.11</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-0.133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13004.88</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12989.05</a:t>
                      </a:r>
                    </a:p>
                  </a:txBody>
                  <a:tcPr>
                    <a:lnB w="12700" cap="flat" cmpd="sng" algn="ctr">
                      <a:noFill/>
                      <a:prstDash val="solid"/>
                      <a:round/>
                      <a:headEnd type="none" w="med" len="med"/>
                      <a:tailEnd type="none" w="med" len="med"/>
                    </a:lnB>
                  </a:tcPr>
                </a:tc>
                <a:extLst>
                  <a:ext uri="{0D108BD9-81ED-4DB2-BD59-A6C34878D82A}">
                    <a16:rowId xmlns:a16="http://schemas.microsoft.com/office/drawing/2014/main" val="768397055"/>
                  </a:ext>
                </a:extLst>
              </a:tr>
              <a:tr h="594085">
                <a:tc>
                  <a:txBody>
                    <a:bodyPr/>
                    <a:lstStyle/>
                    <a:p>
                      <a:pPr algn="ctr"/>
                      <a:r>
                        <a:rPr lang="en-US" dirty="0">
                          <a:latin typeface="Aharoni" panose="02010803020104030203" pitchFamily="2" charset="-79"/>
                          <a:cs typeface="Aharoni" panose="02010803020104030203" pitchFamily="2" charset="-79"/>
                        </a:rPr>
                        <a:t>Decision Tree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cs typeface="Aharoni" panose="02010803020104030203" pitchFamily="2" charset="-79"/>
                        </a:rPr>
                        <a:t>0.77</a:t>
                      </a:r>
                    </a:p>
                    <a:p>
                      <a:pPr algn="ctr"/>
                      <a:r>
                        <a:rPr lang="en-US" dirty="0">
                          <a:solidFill>
                            <a:srgbClr val="C00000"/>
                          </a:solidFill>
                          <a:latin typeface="Tw Cen MT" panose="020B0602020104020603" pitchFamily="34" charset="0"/>
                          <a:cs typeface="Aharoni" panose="02010803020104030203" pitchFamily="2" charset="-79"/>
                        </a:rPr>
                        <a:t>5916.54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0.42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9329.92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6681.99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0.54</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8254.34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63274222"/>
                  </a:ext>
                </a:extLst>
              </a:tr>
              <a:tr h="594085">
                <a:tc>
                  <a:txBody>
                    <a:bodyPr/>
                    <a:lstStyle/>
                    <a:p>
                      <a:pPr algn="ctr"/>
                      <a:r>
                        <a:rPr lang="en-US" dirty="0">
                          <a:latin typeface="Aharoni" panose="02010803020104030203" pitchFamily="2" charset="-79"/>
                          <a:cs typeface="Aharoni" panose="02010803020104030203" pitchFamily="2" charset="-79"/>
                        </a:rPr>
                        <a:t>Random Forest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0.85</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4775.07</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0.60</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7729.89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0.85</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4791.28</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0.61</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7669.70</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01966611"/>
                  </a:ext>
                </a:extLst>
              </a:tr>
              <a:tr h="594085">
                <a:tc>
                  <a:txBody>
                    <a:bodyPr/>
                    <a:lstStyle/>
                    <a:p>
                      <a:pPr algn="ctr"/>
                      <a:r>
                        <a:rPr lang="en-US" dirty="0">
                          <a:latin typeface="Aharoni" panose="02010803020104030203" pitchFamily="2" charset="-79"/>
                          <a:cs typeface="Aharoni" panose="02010803020104030203" pitchFamily="2" charset="-79"/>
                        </a:rPr>
                        <a:t>Bagging</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0.84</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4861.84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7416.43</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0.86</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4644.01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7573.42</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53683431"/>
                  </a:ext>
                </a:extLst>
              </a:tr>
            </a:tbl>
          </a:graphicData>
        </a:graphic>
      </p:graphicFrame>
    </p:spTree>
    <p:extLst>
      <p:ext uri="{BB962C8B-B14F-4D97-AF65-F5344CB8AC3E}">
        <p14:creationId xmlns:p14="http://schemas.microsoft.com/office/powerpoint/2010/main" val="72341259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9E9845-BD6C-6ED3-9E13-99125F05260E}"/>
              </a:ext>
            </a:extLst>
          </p:cNvPr>
          <p:cNvSpPr>
            <a:spLocks noGrp="1"/>
          </p:cNvSpPr>
          <p:nvPr>
            <p:ph type="sldNum" sz="quarter" idx="12"/>
          </p:nvPr>
        </p:nvSpPr>
        <p:spPr/>
        <p:txBody>
          <a:bodyPr/>
          <a:lstStyle/>
          <a:p>
            <a:fld id="{BF860B6F-2FE3-4DE6-9496-980E987E7466}" type="slidenum">
              <a:rPr lang="en-US" smtClean="0"/>
              <a:pPr/>
              <a:t>35</a:t>
            </a:fld>
            <a:endParaRPr lang="en-US" dirty="0"/>
          </a:p>
        </p:txBody>
      </p:sp>
      <p:sp>
        <p:nvSpPr>
          <p:cNvPr id="17" name="Title 16">
            <a:extLst>
              <a:ext uri="{FF2B5EF4-FFF2-40B4-BE49-F238E27FC236}">
                <a16:creationId xmlns:a16="http://schemas.microsoft.com/office/drawing/2014/main" id="{6E592F92-425A-2662-B11E-DA5E5C496460}"/>
              </a:ext>
            </a:extLst>
          </p:cNvPr>
          <p:cNvSpPr>
            <a:spLocks noGrp="1"/>
          </p:cNvSpPr>
          <p:nvPr>
            <p:ph type="title"/>
          </p:nvPr>
        </p:nvSpPr>
        <p:spPr>
          <a:xfrm>
            <a:off x="559308" y="627382"/>
            <a:ext cx="11073384" cy="665965"/>
          </a:xfrm>
        </p:spPr>
        <p:txBody>
          <a:bodyPr/>
          <a:lstStyle/>
          <a:p>
            <a:pPr algn="l"/>
            <a:r>
              <a:rPr lang="en-US" dirty="0">
                <a:solidFill>
                  <a:schemeClr val="accent4">
                    <a:lumMod val="75000"/>
                  </a:schemeClr>
                </a:solidFill>
                <a:latin typeface="Imprint MT Shadow" panose="04020605060303030202" pitchFamily="82" charset="0"/>
              </a:rPr>
              <a:t>90 : 10 train - test split Ratio</a:t>
            </a:r>
          </a:p>
        </p:txBody>
      </p:sp>
      <p:sp>
        <p:nvSpPr>
          <p:cNvPr id="3" name="Text Placeholder 65">
            <a:extLst>
              <a:ext uri="{FF2B5EF4-FFF2-40B4-BE49-F238E27FC236}">
                <a16:creationId xmlns:a16="http://schemas.microsoft.com/office/drawing/2014/main" id="{D1F8E8F7-7287-ADC4-70B4-E780BE5940F3}"/>
              </a:ext>
            </a:extLst>
          </p:cNvPr>
          <p:cNvSpPr txBox="1">
            <a:spLocks/>
          </p:cNvSpPr>
          <p:nvPr/>
        </p:nvSpPr>
        <p:spPr>
          <a:xfrm>
            <a:off x="9141494" y="1854244"/>
            <a:ext cx="2881335" cy="4484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haroni" panose="02010803020104030203" pitchFamily="2" charset="-79"/>
                <a:cs typeface="Aharoni" panose="02010803020104030203" pitchFamily="2" charset="-79"/>
              </a:rPr>
              <a:t>Model 1 – Complete dataset</a:t>
            </a:r>
          </a:p>
          <a:p>
            <a:r>
              <a:rPr lang="en-US" sz="1800" dirty="0">
                <a:latin typeface="Aharoni" panose="02010803020104030203" pitchFamily="2" charset="-79"/>
                <a:cs typeface="Aharoni" panose="02010803020104030203" pitchFamily="2" charset="-79"/>
              </a:rPr>
              <a:t>Model 2 – Removing Multicollinearity</a:t>
            </a:r>
          </a:p>
          <a:p>
            <a:r>
              <a:rPr lang="en-US" sz="1800" dirty="0">
                <a:latin typeface="Aharoni" panose="02010803020104030203" pitchFamily="2" charset="-79"/>
                <a:cs typeface="Aharoni" panose="02010803020104030203" pitchFamily="2" charset="-79"/>
              </a:rPr>
              <a:t>Model 3 – Removing Insignificant Variables</a:t>
            </a:r>
          </a:p>
          <a:p>
            <a:r>
              <a:rPr lang="en-US" sz="1800" dirty="0">
                <a:latin typeface="Aharoni" panose="02010803020104030203" pitchFamily="2" charset="-79"/>
                <a:cs typeface="Aharoni" panose="02010803020104030203" pitchFamily="2" charset="-79"/>
              </a:rPr>
              <a:t>Model 4 – Removing both Multicollinearity &amp; Insignificant Variables</a:t>
            </a:r>
          </a:p>
          <a:p>
            <a:endParaRPr lang="en-US" sz="1800" dirty="0">
              <a:latin typeface="Tw Cen MT" panose="020B0602020104020603" pitchFamily="34" charset="0"/>
            </a:endParaRPr>
          </a:p>
          <a:p>
            <a:pPr marL="457200" lvl="1" indent="0">
              <a:buNone/>
            </a:pPr>
            <a:r>
              <a:rPr lang="en-US" sz="1800" dirty="0">
                <a:latin typeface="Tw Cen MT" panose="020B0602020104020603" pitchFamily="34" charset="0"/>
              </a:rPr>
              <a:t>R Squared Values</a:t>
            </a:r>
          </a:p>
          <a:p>
            <a:pPr marL="457200" lvl="1" indent="0">
              <a:buNone/>
            </a:pPr>
            <a:r>
              <a:rPr lang="en-US" sz="1800" dirty="0">
                <a:latin typeface="Tw Cen MT" panose="020B0602020104020603" pitchFamily="34" charset="0"/>
              </a:rPr>
              <a:t>Root Mean Square Error Values</a:t>
            </a:r>
          </a:p>
        </p:txBody>
      </p:sp>
      <p:sp>
        <p:nvSpPr>
          <p:cNvPr id="5" name="Oval 4">
            <a:extLst>
              <a:ext uri="{FF2B5EF4-FFF2-40B4-BE49-F238E27FC236}">
                <a16:creationId xmlns:a16="http://schemas.microsoft.com/office/drawing/2014/main" id="{51345DF8-E71C-0AF6-0607-99084BD7FC45}"/>
              </a:ext>
            </a:extLst>
          </p:cNvPr>
          <p:cNvSpPr/>
          <p:nvPr/>
        </p:nvSpPr>
        <p:spPr>
          <a:xfrm>
            <a:off x="9285185" y="5224295"/>
            <a:ext cx="182880" cy="170018"/>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0256601-DDE5-424F-401F-90B03EA73FA6}"/>
              </a:ext>
            </a:extLst>
          </p:cNvPr>
          <p:cNvSpPr/>
          <p:nvPr/>
        </p:nvSpPr>
        <p:spPr>
          <a:xfrm>
            <a:off x="9285185" y="5680395"/>
            <a:ext cx="182880" cy="170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7">
            <a:extLst>
              <a:ext uri="{FF2B5EF4-FFF2-40B4-BE49-F238E27FC236}">
                <a16:creationId xmlns:a16="http://schemas.microsoft.com/office/drawing/2014/main" id="{73296D2D-B236-3D55-5340-C75D6E22743B}"/>
              </a:ext>
            </a:extLst>
          </p:cNvPr>
          <p:cNvGraphicFramePr>
            <a:graphicFrameLocks noGrp="1"/>
          </p:cNvGraphicFramePr>
          <p:nvPr>
            <p:extLst>
              <p:ext uri="{D42A27DB-BD31-4B8C-83A1-F6EECF244321}">
                <p14:modId xmlns:p14="http://schemas.microsoft.com/office/powerpoint/2010/main" val="1046181161"/>
              </p:ext>
            </p:extLst>
          </p:nvPr>
        </p:nvGraphicFramePr>
        <p:xfrm>
          <a:off x="731520" y="1727949"/>
          <a:ext cx="8283956" cy="4434565"/>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1911096">
                  <a:extLst>
                    <a:ext uri="{9D8B030D-6E8A-4147-A177-3AD203B41FA5}">
                      <a16:colId xmlns:a16="http://schemas.microsoft.com/office/drawing/2014/main" val="125385748"/>
                    </a:ext>
                  </a:extLst>
                </a:gridCol>
                <a:gridCol w="1433576">
                  <a:extLst>
                    <a:ext uri="{9D8B030D-6E8A-4147-A177-3AD203B41FA5}">
                      <a16:colId xmlns:a16="http://schemas.microsoft.com/office/drawing/2014/main" val="632322435"/>
                    </a:ext>
                  </a:extLst>
                </a:gridCol>
                <a:gridCol w="1646428">
                  <a:extLst>
                    <a:ext uri="{9D8B030D-6E8A-4147-A177-3AD203B41FA5}">
                      <a16:colId xmlns:a16="http://schemas.microsoft.com/office/drawing/2014/main" val="262077775"/>
                    </a:ext>
                  </a:extLst>
                </a:gridCol>
                <a:gridCol w="1646428">
                  <a:extLst>
                    <a:ext uri="{9D8B030D-6E8A-4147-A177-3AD203B41FA5}">
                      <a16:colId xmlns:a16="http://schemas.microsoft.com/office/drawing/2014/main" val="3764462515"/>
                    </a:ext>
                  </a:extLst>
                </a:gridCol>
                <a:gridCol w="1646428">
                  <a:extLst>
                    <a:ext uri="{9D8B030D-6E8A-4147-A177-3AD203B41FA5}">
                      <a16:colId xmlns:a16="http://schemas.microsoft.com/office/drawing/2014/main" val="3836331966"/>
                    </a:ext>
                  </a:extLst>
                </a:gridCol>
              </a:tblGrid>
              <a:tr h="594085">
                <a:tc>
                  <a:txBody>
                    <a:bodyPr/>
                    <a:lstStyle/>
                    <a:p>
                      <a:pPr algn="ctr"/>
                      <a:r>
                        <a:rPr lang="en-US" dirty="0">
                          <a:latin typeface="Aharoni" panose="02010803020104030203" pitchFamily="2" charset="-79"/>
                          <a:cs typeface="Aharoni" panose="02010803020104030203" pitchFamily="2" charset="-79"/>
                        </a:rPr>
                        <a:t>ML Algorithm:</a:t>
                      </a:r>
                    </a:p>
                  </a:txBody>
                  <a:tcPr/>
                </a:tc>
                <a:tc>
                  <a:txBody>
                    <a:bodyPr/>
                    <a:lstStyle/>
                    <a:p>
                      <a:pPr algn="ctr"/>
                      <a:r>
                        <a:rPr lang="en-US" dirty="0">
                          <a:latin typeface="Aharoni" panose="02010803020104030203" pitchFamily="2" charset="-79"/>
                          <a:cs typeface="Aharoni" panose="02010803020104030203" pitchFamily="2" charset="-79"/>
                        </a:rPr>
                        <a:t>Model 1</a:t>
                      </a:r>
                    </a:p>
                  </a:txBody>
                  <a:tcPr/>
                </a:tc>
                <a:tc>
                  <a:txBody>
                    <a:bodyPr/>
                    <a:lstStyle/>
                    <a:p>
                      <a:pPr algn="ctr"/>
                      <a:r>
                        <a:rPr lang="en-US" dirty="0">
                          <a:latin typeface="Aharoni" panose="02010803020104030203" pitchFamily="2" charset="-79"/>
                          <a:cs typeface="Aharoni" panose="02010803020104030203" pitchFamily="2" charset="-79"/>
                        </a:rPr>
                        <a:t>Model 2</a:t>
                      </a:r>
                    </a:p>
                  </a:txBody>
                  <a:tcPr/>
                </a:tc>
                <a:tc>
                  <a:txBody>
                    <a:bodyPr/>
                    <a:lstStyle/>
                    <a:p>
                      <a:pPr algn="ctr"/>
                      <a:r>
                        <a:rPr lang="en-US" dirty="0">
                          <a:latin typeface="Aharoni" panose="02010803020104030203" pitchFamily="2" charset="-79"/>
                          <a:cs typeface="Aharoni" panose="02010803020104030203" pitchFamily="2" charset="-79"/>
                        </a:rPr>
                        <a:t>Model 3</a:t>
                      </a:r>
                    </a:p>
                  </a:txBody>
                  <a:tcPr/>
                </a:tc>
                <a:tc>
                  <a:txBody>
                    <a:bodyPr/>
                    <a:lstStyle/>
                    <a:p>
                      <a:pPr algn="ctr"/>
                      <a:r>
                        <a:rPr lang="en-US" dirty="0">
                          <a:latin typeface="Aharoni" panose="02010803020104030203" pitchFamily="2" charset="-79"/>
                          <a:cs typeface="Aharoni" panose="02010803020104030203" pitchFamily="2" charset="-79"/>
                        </a:rPr>
                        <a:t>Model 4</a:t>
                      </a:r>
                    </a:p>
                  </a:txBody>
                  <a:tcPr/>
                </a:tc>
                <a:extLst>
                  <a:ext uri="{0D108BD9-81ED-4DB2-BD59-A6C34878D82A}">
                    <a16:rowId xmlns:a16="http://schemas.microsoft.com/office/drawing/2014/main" val="56338536"/>
                  </a:ext>
                </a:extLst>
              </a:tr>
              <a:tr h="594085">
                <a:tc>
                  <a:txBody>
                    <a:bodyPr/>
                    <a:lstStyle/>
                    <a:p>
                      <a:pPr algn="ctr"/>
                      <a:r>
                        <a:rPr lang="en-US" dirty="0">
                          <a:latin typeface="Aharoni" panose="02010803020104030203" pitchFamily="2" charset="-79"/>
                          <a:cs typeface="Aharoni" panose="02010803020104030203" pitchFamily="2" charset="-79"/>
                        </a:rPr>
                        <a:t>Linear Regression</a:t>
                      </a:r>
                    </a:p>
                  </a:txBody>
                  <a:tcPr/>
                </a:tc>
                <a:tc>
                  <a:txBody>
                    <a:bodyPr/>
                    <a:lstStyle/>
                    <a:p>
                      <a:pPr algn="ctr"/>
                      <a:r>
                        <a:rPr lang="en-US" dirty="0">
                          <a:latin typeface="Tw Cen MT" panose="020B0602020104020603" pitchFamily="34" charset="0"/>
                          <a:cs typeface="Aharoni" panose="02010803020104030203" pitchFamily="2" charset="-79"/>
                        </a:rPr>
                        <a:t>0.727</a:t>
                      </a:r>
                    </a:p>
                    <a:p>
                      <a:pPr algn="ctr"/>
                      <a:r>
                        <a:rPr lang="en-US" dirty="0">
                          <a:solidFill>
                            <a:srgbClr val="C00000"/>
                          </a:solidFill>
                          <a:latin typeface="Tw Cen MT" panose="020B0602020104020603" pitchFamily="34" charset="0"/>
                          <a:cs typeface="Aharoni" panose="02010803020104030203" pitchFamily="2" charset="-79"/>
                        </a:rPr>
                        <a:t>6565.38</a:t>
                      </a:r>
                    </a:p>
                  </a:txBody>
                  <a:tcPr/>
                </a:tc>
                <a:tc>
                  <a:txBody>
                    <a:bodyPr/>
                    <a:lstStyle/>
                    <a:p>
                      <a:pPr algn="ctr"/>
                      <a:r>
                        <a:rPr lang="en-US" dirty="0">
                          <a:latin typeface="Tw Cen MT" panose="020B0602020104020603" pitchFamily="34" charset="0"/>
                          <a:cs typeface="Aharoni" panose="02010803020104030203" pitchFamily="2" charset="-79"/>
                        </a:rPr>
                        <a:t>0.689</a:t>
                      </a:r>
                    </a:p>
                    <a:p>
                      <a:pPr algn="ctr"/>
                      <a:r>
                        <a:rPr lang="en-US" dirty="0">
                          <a:solidFill>
                            <a:srgbClr val="C00000"/>
                          </a:solidFill>
                          <a:latin typeface="Tw Cen MT" panose="020B0602020104020603" pitchFamily="34" charset="0"/>
                          <a:cs typeface="Aharoni" panose="02010803020104030203" pitchFamily="2" charset="-79"/>
                        </a:rPr>
                        <a:t>7004.28</a:t>
                      </a:r>
                    </a:p>
                  </a:txBody>
                  <a:tcPr>
                    <a:solidFill>
                      <a:schemeClr val="accent4">
                        <a:lumMod val="60000"/>
                        <a:lumOff val="40000"/>
                      </a:schemeClr>
                    </a:solidFill>
                  </a:tcPr>
                </a:tc>
                <a:tc>
                  <a:txBody>
                    <a:bodyPr/>
                    <a:lstStyle/>
                    <a:p>
                      <a:pPr algn="ctr"/>
                      <a:r>
                        <a:rPr lang="en-US" dirty="0">
                          <a:latin typeface="Tw Cen MT" panose="020B0602020104020603" pitchFamily="34" charset="0"/>
                          <a:cs typeface="Aharoni" panose="02010803020104030203" pitchFamily="2" charset="-79"/>
                        </a:rPr>
                        <a:t>0.725</a:t>
                      </a:r>
                    </a:p>
                    <a:p>
                      <a:pPr algn="ctr"/>
                      <a:r>
                        <a:rPr lang="en-US" dirty="0">
                          <a:solidFill>
                            <a:srgbClr val="C00000"/>
                          </a:solidFill>
                          <a:latin typeface="Tw Cen MT" panose="020B0602020104020603" pitchFamily="34" charset="0"/>
                          <a:cs typeface="Aharoni" panose="02010803020104030203" pitchFamily="2" charset="-79"/>
                        </a:rPr>
                        <a:t>6588.75</a:t>
                      </a:r>
                    </a:p>
                  </a:txBody>
                  <a:tcPr/>
                </a:tc>
                <a:tc>
                  <a:txBody>
                    <a:bodyPr/>
                    <a:lstStyle/>
                    <a:p>
                      <a:pPr algn="ctr"/>
                      <a:r>
                        <a:rPr lang="en-US" dirty="0">
                          <a:latin typeface="Tw Cen MT" panose="020B0602020104020603" pitchFamily="34" charset="0"/>
                          <a:cs typeface="Aharoni" panose="02010803020104030203" pitchFamily="2" charset="-79"/>
                        </a:rPr>
                        <a:t>0.687</a:t>
                      </a:r>
                    </a:p>
                    <a:p>
                      <a:pPr algn="ctr"/>
                      <a:r>
                        <a:rPr lang="en-US" dirty="0">
                          <a:solidFill>
                            <a:srgbClr val="C00000"/>
                          </a:solidFill>
                          <a:latin typeface="Tw Cen MT" panose="020B0602020104020603" pitchFamily="34" charset="0"/>
                          <a:cs typeface="Aharoni" panose="02010803020104030203" pitchFamily="2" charset="-79"/>
                        </a:rPr>
                        <a:t>7024.01</a:t>
                      </a:r>
                    </a:p>
                  </a:txBody>
                  <a:tcPr>
                    <a:solidFill>
                      <a:schemeClr val="accent4">
                        <a:lumMod val="60000"/>
                        <a:lumOff val="40000"/>
                      </a:schemeClr>
                    </a:solidFill>
                  </a:tcPr>
                </a:tc>
                <a:extLst>
                  <a:ext uri="{0D108BD9-81ED-4DB2-BD59-A6C34878D82A}">
                    <a16:rowId xmlns:a16="http://schemas.microsoft.com/office/drawing/2014/main" val="2147095782"/>
                  </a:ext>
                </a:extLst>
              </a:tr>
              <a:tr h="594085">
                <a:tc>
                  <a:txBody>
                    <a:bodyPr/>
                    <a:lstStyle/>
                    <a:p>
                      <a:pPr algn="ctr"/>
                      <a:r>
                        <a:rPr lang="en-US" dirty="0">
                          <a:latin typeface="Aharoni" panose="02010803020104030203" pitchFamily="2" charset="-79"/>
                          <a:cs typeface="Aharoni" panose="02010803020104030203" pitchFamily="2" charset="-79"/>
                        </a:rPr>
                        <a:t>KNN</a:t>
                      </a:r>
                    </a:p>
                  </a:txBody>
                  <a:tcPr/>
                </a:tc>
                <a:tc>
                  <a:txBody>
                    <a:bodyPr/>
                    <a:lstStyle/>
                    <a:p>
                      <a:pPr algn="ctr"/>
                      <a:r>
                        <a:rPr lang="en-US" dirty="0">
                          <a:latin typeface="Tw Cen MT" panose="020B0602020104020603" pitchFamily="34" charset="0"/>
                          <a:cs typeface="Aharoni" panose="02010803020104030203" pitchFamily="2" charset="-79"/>
                        </a:rPr>
                        <a:t>0.06</a:t>
                      </a:r>
                    </a:p>
                    <a:p>
                      <a:pPr algn="ctr"/>
                      <a:r>
                        <a:rPr lang="en-US" dirty="0">
                          <a:solidFill>
                            <a:srgbClr val="C00000"/>
                          </a:solidFill>
                          <a:latin typeface="Tw Cen MT" panose="020B0602020104020603" pitchFamily="34" charset="0"/>
                          <a:cs typeface="Aharoni" panose="02010803020104030203" pitchFamily="2" charset="-79"/>
                        </a:rPr>
                        <a:t>12167.61</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0.26</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10835.84</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0.09</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12005.97</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0.45</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9295.01</a:t>
                      </a:r>
                    </a:p>
                  </a:txBody>
                  <a:tcPr/>
                </a:tc>
                <a:extLst>
                  <a:ext uri="{0D108BD9-81ED-4DB2-BD59-A6C34878D82A}">
                    <a16:rowId xmlns:a16="http://schemas.microsoft.com/office/drawing/2014/main" val="4025406698"/>
                  </a:ext>
                </a:extLst>
              </a:tr>
              <a:tr h="594085">
                <a:tc>
                  <a:txBody>
                    <a:bodyPr/>
                    <a:lstStyle/>
                    <a:p>
                      <a:pPr algn="ctr"/>
                      <a:r>
                        <a:rPr lang="en-US" dirty="0">
                          <a:latin typeface="Aharoni" panose="02010803020104030203" pitchFamily="2" charset="-79"/>
                          <a:cs typeface="Aharoni" panose="02010803020104030203" pitchFamily="2" charset="-79"/>
                        </a:rPr>
                        <a:t>SVM Regressor</a:t>
                      </a:r>
                    </a:p>
                  </a:txBody>
                  <a:tcPr>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cs typeface="Aharoni" panose="02010803020104030203" pitchFamily="2" charset="-79"/>
                        </a:rPr>
                        <a:t>-0.31</a:t>
                      </a:r>
                    </a:p>
                    <a:p>
                      <a:pPr algn="ctr"/>
                      <a:r>
                        <a:rPr lang="en-US" dirty="0">
                          <a:solidFill>
                            <a:srgbClr val="C00000"/>
                          </a:solidFill>
                          <a:latin typeface="Tw Cen MT" panose="020B0602020104020603" pitchFamily="34" charset="0"/>
                          <a:cs typeface="Aharoni" panose="02010803020104030203" pitchFamily="2" charset="-79"/>
                        </a:rPr>
                        <a:t>14422.25</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-0.31</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14414.25</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-0.32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14422.24</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-0.32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14417.05</a:t>
                      </a:r>
                    </a:p>
                  </a:txBody>
                  <a:tcPr>
                    <a:lnB w="12700" cap="flat" cmpd="sng" algn="ctr">
                      <a:noFill/>
                      <a:prstDash val="solid"/>
                      <a:round/>
                      <a:headEnd type="none" w="med" len="med"/>
                      <a:tailEnd type="none" w="med" len="med"/>
                    </a:lnB>
                  </a:tcPr>
                </a:tc>
                <a:extLst>
                  <a:ext uri="{0D108BD9-81ED-4DB2-BD59-A6C34878D82A}">
                    <a16:rowId xmlns:a16="http://schemas.microsoft.com/office/drawing/2014/main" val="768397055"/>
                  </a:ext>
                </a:extLst>
              </a:tr>
              <a:tr h="594085">
                <a:tc>
                  <a:txBody>
                    <a:bodyPr/>
                    <a:lstStyle/>
                    <a:p>
                      <a:pPr algn="ctr"/>
                      <a:r>
                        <a:rPr lang="en-US" dirty="0">
                          <a:latin typeface="Aharoni" panose="02010803020104030203" pitchFamily="2" charset="-79"/>
                          <a:cs typeface="Aharoni" panose="02010803020104030203" pitchFamily="2" charset="-79"/>
                        </a:rPr>
                        <a:t>Decision Tree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Tw Cen MT" panose="020B0602020104020603" pitchFamily="34" charset="0"/>
                          <a:cs typeface="Aharoni" panose="02010803020104030203" pitchFamily="2" charset="-79"/>
                        </a:rPr>
                        <a:t>0.74</a:t>
                      </a:r>
                    </a:p>
                    <a:p>
                      <a:pPr algn="ctr"/>
                      <a:r>
                        <a:rPr lang="en-US" dirty="0">
                          <a:solidFill>
                            <a:srgbClr val="C00000"/>
                          </a:solidFill>
                          <a:latin typeface="Tw Cen MT" panose="020B0602020104020603" pitchFamily="34" charset="0"/>
                          <a:cs typeface="Aharoni" panose="02010803020104030203" pitchFamily="2" charset="-79"/>
                        </a:rPr>
                        <a:t>6389.89</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0.37</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10003.52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0.71</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6790.11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0.43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9453.64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63274222"/>
                  </a:ext>
                </a:extLst>
              </a:tr>
              <a:tr h="594085">
                <a:tc>
                  <a:txBody>
                    <a:bodyPr/>
                    <a:lstStyle/>
                    <a:p>
                      <a:pPr algn="ctr"/>
                      <a:r>
                        <a:rPr lang="en-US" dirty="0">
                          <a:latin typeface="Aharoni" panose="02010803020104030203" pitchFamily="2" charset="-79"/>
                          <a:cs typeface="Aharoni" panose="02010803020104030203" pitchFamily="2" charset="-79"/>
                        </a:rPr>
                        <a:t>Random Forest Regressor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0.84</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5028.52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8595.99</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5139.71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8674.63</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01966611"/>
                  </a:ext>
                </a:extLst>
              </a:tr>
              <a:tr h="594085">
                <a:tc>
                  <a:txBody>
                    <a:bodyPr/>
                    <a:lstStyle/>
                    <a:p>
                      <a:pPr algn="ctr"/>
                      <a:r>
                        <a:rPr lang="en-US" dirty="0">
                          <a:latin typeface="Aharoni" panose="02010803020104030203" pitchFamily="2" charset="-79"/>
                          <a:cs typeface="Aharoni" panose="02010803020104030203" pitchFamily="2" charset="-79"/>
                        </a:rPr>
                        <a:t>Bagging</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5372.01</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0.56</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8347.84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0.84</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5088.65</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0.53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8644.75</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53683431"/>
                  </a:ext>
                </a:extLst>
              </a:tr>
            </a:tbl>
          </a:graphicData>
        </a:graphic>
      </p:graphicFrame>
    </p:spTree>
    <p:extLst>
      <p:ext uri="{BB962C8B-B14F-4D97-AF65-F5344CB8AC3E}">
        <p14:creationId xmlns:p14="http://schemas.microsoft.com/office/powerpoint/2010/main" val="53074832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9E9845-BD6C-6ED3-9E13-99125F05260E}"/>
              </a:ext>
            </a:extLst>
          </p:cNvPr>
          <p:cNvSpPr>
            <a:spLocks noGrp="1"/>
          </p:cNvSpPr>
          <p:nvPr>
            <p:ph type="sldNum" sz="quarter" idx="12"/>
          </p:nvPr>
        </p:nvSpPr>
        <p:spPr/>
        <p:txBody>
          <a:bodyPr/>
          <a:lstStyle/>
          <a:p>
            <a:fld id="{BF860B6F-2FE3-4DE6-9496-980E987E7466}" type="slidenum">
              <a:rPr lang="en-US" smtClean="0"/>
              <a:pPr/>
              <a:t>36</a:t>
            </a:fld>
            <a:endParaRPr lang="en-US" dirty="0"/>
          </a:p>
        </p:txBody>
      </p:sp>
      <p:sp>
        <p:nvSpPr>
          <p:cNvPr id="17" name="Title 16">
            <a:extLst>
              <a:ext uri="{FF2B5EF4-FFF2-40B4-BE49-F238E27FC236}">
                <a16:creationId xmlns:a16="http://schemas.microsoft.com/office/drawing/2014/main" id="{6E592F92-425A-2662-B11E-DA5E5C496460}"/>
              </a:ext>
            </a:extLst>
          </p:cNvPr>
          <p:cNvSpPr>
            <a:spLocks noGrp="1"/>
          </p:cNvSpPr>
          <p:nvPr>
            <p:ph type="title"/>
          </p:nvPr>
        </p:nvSpPr>
        <p:spPr>
          <a:xfrm>
            <a:off x="559308" y="627382"/>
            <a:ext cx="11073384" cy="665965"/>
          </a:xfrm>
        </p:spPr>
        <p:txBody>
          <a:bodyPr/>
          <a:lstStyle/>
          <a:p>
            <a:pPr algn="l"/>
            <a:r>
              <a:rPr lang="en-US" dirty="0">
                <a:solidFill>
                  <a:schemeClr val="accent4">
                    <a:lumMod val="75000"/>
                  </a:schemeClr>
                </a:solidFill>
                <a:latin typeface="Imprint MT Shadow" panose="04020605060303030202" pitchFamily="82" charset="0"/>
              </a:rPr>
              <a:t>Algorithm comparison</a:t>
            </a:r>
          </a:p>
        </p:txBody>
      </p:sp>
      <p:sp>
        <p:nvSpPr>
          <p:cNvPr id="3" name="Text Placeholder 65">
            <a:extLst>
              <a:ext uri="{FF2B5EF4-FFF2-40B4-BE49-F238E27FC236}">
                <a16:creationId xmlns:a16="http://schemas.microsoft.com/office/drawing/2014/main" id="{D1F8E8F7-7287-ADC4-70B4-E780BE5940F3}"/>
              </a:ext>
            </a:extLst>
          </p:cNvPr>
          <p:cNvSpPr txBox="1">
            <a:spLocks/>
          </p:cNvSpPr>
          <p:nvPr/>
        </p:nvSpPr>
        <p:spPr>
          <a:xfrm>
            <a:off x="9141494" y="1854244"/>
            <a:ext cx="2881335" cy="4484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haroni" panose="02010803020104030203" pitchFamily="2" charset="-79"/>
                <a:cs typeface="Aharoni" panose="02010803020104030203" pitchFamily="2" charset="-79"/>
              </a:rPr>
              <a:t>Model 1 – Complete dataset</a:t>
            </a:r>
          </a:p>
          <a:p>
            <a:r>
              <a:rPr lang="en-US" sz="1800" dirty="0">
                <a:latin typeface="Aharoni" panose="02010803020104030203" pitchFamily="2" charset="-79"/>
                <a:cs typeface="Aharoni" panose="02010803020104030203" pitchFamily="2" charset="-79"/>
              </a:rPr>
              <a:t>Model 2 – Removing Multicollinearity</a:t>
            </a:r>
          </a:p>
          <a:p>
            <a:r>
              <a:rPr lang="en-US" sz="1800" dirty="0">
                <a:latin typeface="Aharoni" panose="02010803020104030203" pitchFamily="2" charset="-79"/>
                <a:cs typeface="Aharoni" panose="02010803020104030203" pitchFamily="2" charset="-79"/>
              </a:rPr>
              <a:t>Model 3 – Removing Insignificant Variables</a:t>
            </a:r>
          </a:p>
          <a:p>
            <a:r>
              <a:rPr lang="en-US" sz="1800" dirty="0">
                <a:latin typeface="Aharoni" panose="02010803020104030203" pitchFamily="2" charset="-79"/>
                <a:cs typeface="Aharoni" panose="02010803020104030203" pitchFamily="2" charset="-79"/>
              </a:rPr>
              <a:t>Model 4 – Removing both Multicollinearity &amp; Insignificant Variables</a:t>
            </a:r>
          </a:p>
          <a:p>
            <a:endParaRPr lang="en-US" sz="1800" dirty="0">
              <a:latin typeface="Tw Cen MT" panose="020B0602020104020603" pitchFamily="34" charset="0"/>
            </a:endParaRPr>
          </a:p>
          <a:p>
            <a:pPr marL="457200" lvl="1" indent="0">
              <a:buNone/>
            </a:pPr>
            <a:r>
              <a:rPr lang="en-US" sz="1800" dirty="0">
                <a:latin typeface="Tw Cen MT" panose="020B0602020104020603" pitchFamily="34" charset="0"/>
              </a:rPr>
              <a:t>R Squared Values</a:t>
            </a:r>
          </a:p>
          <a:p>
            <a:pPr marL="457200" lvl="1" indent="0">
              <a:buNone/>
            </a:pPr>
            <a:r>
              <a:rPr lang="en-US" sz="1800" dirty="0">
                <a:latin typeface="Tw Cen MT" panose="020B0602020104020603" pitchFamily="34" charset="0"/>
              </a:rPr>
              <a:t>Root Mean Square Error Values</a:t>
            </a:r>
          </a:p>
        </p:txBody>
      </p:sp>
      <p:sp>
        <p:nvSpPr>
          <p:cNvPr id="5" name="Oval 4">
            <a:extLst>
              <a:ext uri="{FF2B5EF4-FFF2-40B4-BE49-F238E27FC236}">
                <a16:creationId xmlns:a16="http://schemas.microsoft.com/office/drawing/2014/main" id="{51345DF8-E71C-0AF6-0607-99084BD7FC45}"/>
              </a:ext>
            </a:extLst>
          </p:cNvPr>
          <p:cNvSpPr/>
          <p:nvPr/>
        </p:nvSpPr>
        <p:spPr>
          <a:xfrm>
            <a:off x="9285185" y="5224295"/>
            <a:ext cx="182880" cy="170018"/>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0256601-DDE5-424F-401F-90B03EA73FA6}"/>
              </a:ext>
            </a:extLst>
          </p:cNvPr>
          <p:cNvSpPr/>
          <p:nvPr/>
        </p:nvSpPr>
        <p:spPr>
          <a:xfrm>
            <a:off x="9285185" y="5680395"/>
            <a:ext cx="182880" cy="17001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73296D2D-B236-3D55-5340-C75D6E22743B}"/>
              </a:ext>
            </a:extLst>
          </p:cNvPr>
          <p:cNvGraphicFramePr>
            <a:graphicFrameLocks noGrp="1"/>
          </p:cNvGraphicFramePr>
          <p:nvPr>
            <p:extLst>
              <p:ext uri="{D42A27DB-BD31-4B8C-83A1-F6EECF244321}">
                <p14:modId xmlns:p14="http://schemas.microsoft.com/office/powerpoint/2010/main" val="2073913343"/>
              </p:ext>
            </p:extLst>
          </p:nvPr>
        </p:nvGraphicFramePr>
        <p:xfrm>
          <a:off x="383359" y="1545503"/>
          <a:ext cx="8686290" cy="4907172"/>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1671671">
                  <a:extLst>
                    <a:ext uri="{9D8B030D-6E8A-4147-A177-3AD203B41FA5}">
                      <a16:colId xmlns:a16="http://schemas.microsoft.com/office/drawing/2014/main" val="125385748"/>
                    </a:ext>
                  </a:extLst>
                </a:gridCol>
                <a:gridCol w="1253975">
                  <a:extLst>
                    <a:ext uri="{9D8B030D-6E8A-4147-A177-3AD203B41FA5}">
                      <a16:colId xmlns:a16="http://schemas.microsoft.com/office/drawing/2014/main" val="632322435"/>
                    </a:ext>
                  </a:extLst>
                </a:gridCol>
                <a:gridCol w="1440161">
                  <a:extLst>
                    <a:ext uri="{9D8B030D-6E8A-4147-A177-3AD203B41FA5}">
                      <a16:colId xmlns:a16="http://schemas.microsoft.com/office/drawing/2014/main" val="262077775"/>
                    </a:ext>
                  </a:extLst>
                </a:gridCol>
                <a:gridCol w="1440161">
                  <a:extLst>
                    <a:ext uri="{9D8B030D-6E8A-4147-A177-3AD203B41FA5}">
                      <a16:colId xmlns:a16="http://schemas.microsoft.com/office/drawing/2014/main" val="3764462515"/>
                    </a:ext>
                  </a:extLst>
                </a:gridCol>
                <a:gridCol w="1440161">
                  <a:extLst>
                    <a:ext uri="{9D8B030D-6E8A-4147-A177-3AD203B41FA5}">
                      <a16:colId xmlns:a16="http://schemas.microsoft.com/office/drawing/2014/main" val="3836331966"/>
                    </a:ext>
                  </a:extLst>
                </a:gridCol>
                <a:gridCol w="1440161">
                  <a:extLst>
                    <a:ext uri="{9D8B030D-6E8A-4147-A177-3AD203B41FA5}">
                      <a16:colId xmlns:a16="http://schemas.microsoft.com/office/drawing/2014/main" val="2988338810"/>
                    </a:ext>
                  </a:extLst>
                </a:gridCol>
              </a:tblGrid>
              <a:tr h="616072">
                <a:tc>
                  <a:txBody>
                    <a:bodyPr/>
                    <a:lstStyle/>
                    <a:p>
                      <a:pPr algn="ctr"/>
                      <a:r>
                        <a:rPr lang="en-US" dirty="0">
                          <a:latin typeface="Aharoni" panose="02010803020104030203" pitchFamily="2" charset="-79"/>
                          <a:cs typeface="Aharoni" panose="02010803020104030203" pitchFamily="2" charset="-79"/>
                        </a:rPr>
                        <a:t>ML Algorithm:</a:t>
                      </a:r>
                    </a:p>
                  </a:txBody>
                  <a:tcPr/>
                </a:tc>
                <a:tc>
                  <a:txBody>
                    <a:bodyPr/>
                    <a:lstStyle/>
                    <a:p>
                      <a:pPr algn="ctr"/>
                      <a:r>
                        <a:rPr lang="en-US" dirty="0">
                          <a:latin typeface="Tw Cen MT" panose="020B0602020104020603" pitchFamily="34" charset="0"/>
                          <a:cs typeface="Aharoni" panose="02010803020104030203" pitchFamily="2" charset="-79"/>
                        </a:rPr>
                        <a:t>60 : 40</a:t>
                      </a:r>
                    </a:p>
                  </a:txBody>
                  <a:tcPr/>
                </a:tc>
                <a:tc>
                  <a:txBody>
                    <a:bodyPr/>
                    <a:lstStyle/>
                    <a:p>
                      <a:pPr algn="ctr"/>
                      <a:r>
                        <a:rPr lang="en-US" dirty="0">
                          <a:latin typeface="Tw Cen MT" panose="020B0602020104020603" pitchFamily="34" charset="0"/>
                          <a:cs typeface="Aharoni" panose="02010803020104030203" pitchFamily="2" charset="-79"/>
                        </a:rPr>
                        <a:t>70 : 30</a:t>
                      </a:r>
                    </a:p>
                  </a:txBody>
                  <a:tcPr/>
                </a:tc>
                <a:tc>
                  <a:txBody>
                    <a:bodyPr/>
                    <a:lstStyle/>
                    <a:p>
                      <a:pPr algn="ctr"/>
                      <a:r>
                        <a:rPr lang="en-US" dirty="0">
                          <a:latin typeface="Tw Cen MT" panose="020B0602020104020603" pitchFamily="34" charset="0"/>
                          <a:cs typeface="Aharoni" panose="02010803020104030203" pitchFamily="2" charset="-79"/>
                        </a:rPr>
                        <a:t>75 : 25</a:t>
                      </a:r>
                    </a:p>
                  </a:txBody>
                  <a:tcPr/>
                </a:tc>
                <a:tc>
                  <a:txBody>
                    <a:bodyPr/>
                    <a:lstStyle/>
                    <a:p>
                      <a:pPr algn="ctr"/>
                      <a:r>
                        <a:rPr lang="en-US" dirty="0">
                          <a:latin typeface="Tw Cen MT" panose="020B0602020104020603" pitchFamily="34" charset="0"/>
                          <a:cs typeface="Aharoni" panose="02010803020104030203" pitchFamily="2" charset="-79"/>
                        </a:rPr>
                        <a:t>80 : 20</a:t>
                      </a:r>
                    </a:p>
                  </a:txBody>
                  <a:tcPr/>
                </a:tc>
                <a:tc>
                  <a:txBody>
                    <a:bodyPr/>
                    <a:lstStyle/>
                    <a:p>
                      <a:pPr algn="ctr"/>
                      <a:r>
                        <a:rPr lang="en-US" dirty="0">
                          <a:latin typeface="Tw Cen MT" panose="020B0602020104020603" pitchFamily="34" charset="0"/>
                          <a:cs typeface="Aharoni" panose="02010803020104030203" pitchFamily="2" charset="-79"/>
                        </a:rPr>
                        <a:t>90 : 10</a:t>
                      </a:r>
                    </a:p>
                  </a:txBody>
                  <a:tcPr/>
                </a:tc>
                <a:extLst>
                  <a:ext uri="{0D108BD9-81ED-4DB2-BD59-A6C34878D82A}">
                    <a16:rowId xmlns:a16="http://schemas.microsoft.com/office/drawing/2014/main" val="56338536"/>
                  </a:ext>
                </a:extLst>
              </a:tr>
              <a:tr h="663770">
                <a:tc>
                  <a:txBody>
                    <a:bodyPr/>
                    <a:lstStyle/>
                    <a:p>
                      <a:pPr algn="ctr"/>
                      <a:r>
                        <a:rPr lang="en-US" dirty="0">
                          <a:latin typeface="Aharoni" panose="02010803020104030203" pitchFamily="2" charset="-79"/>
                          <a:cs typeface="Aharoni" panose="02010803020104030203" pitchFamily="2" charset="-79"/>
                        </a:rPr>
                        <a:t>Linear Regression</a:t>
                      </a:r>
                    </a:p>
                  </a:txBody>
                  <a:tcPr/>
                </a:tc>
                <a:tc>
                  <a:txBody>
                    <a:bodyPr/>
                    <a:lstStyle/>
                    <a:p>
                      <a:pPr algn="ctr"/>
                      <a:r>
                        <a:rPr lang="en-US" dirty="0">
                          <a:latin typeface="Tw Cen MT" panose="020B0602020104020603" pitchFamily="34" charset="0"/>
                          <a:cs typeface="Aharoni" panose="02010803020104030203" pitchFamily="2" charset="-79"/>
                        </a:rPr>
                        <a:t>0.74</a:t>
                      </a:r>
                    </a:p>
                    <a:p>
                      <a:pPr algn="ctr"/>
                      <a:r>
                        <a:rPr lang="en-US" dirty="0">
                          <a:solidFill>
                            <a:srgbClr val="C00000"/>
                          </a:solidFill>
                          <a:latin typeface="Tw Cen MT" panose="020B0602020104020603" pitchFamily="34" charset="0"/>
                          <a:cs typeface="Aharoni" panose="02010803020104030203" pitchFamily="2" charset="-79"/>
                        </a:rPr>
                        <a:t>6130.19</a:t>
                      </a:r>
                    </a:p>
                  </a:txBody>
                  <a:tcPr/>
                </a:tc>
                <a:tc>
                  <a:txBody>
                    <a:bodyPr/>
                    <a:lstStyle/>
                    <a:p>
                      <a:pPr algn="ctr"/>
                      <a:r>
                        <a:rPr lang="en-US" dirty="0">
                          <a:latin typeface="Tw Cen MT" panose="020B0602020104020603" pitchFamily="34" charset="0"/>
                          <a:cs typeface="Aharoni" panose="02010803020104030203" pitchFamily="2" charset="-79"/>
                        </a:rPr>
                        <a:t>0.74</a:t>
                      </a:r>
                    </a:p>
                    <a:p>
                      <a:pPr algn="ctr"/>
                      <a:r>
                        <a:rPr lang="en-US" dirty="0">
                          <a:solidFill>
                            <a:srgbClr val="C00000"/>
                          </a:solidFill>
                          <a:latin typeface="Tw Cen MT" panose="020B0602020104020603" pitchFamily="34" charset="0"/>
                          <a:cs typeface="Aharoni" panose="02010803020104030203" pitchFamily="2" charset="-79"/>
                        </a:rPr>
                        <a:t>6079.47</a:t>
                      </a:r>
                    </a:p>
                  </a:txBody>
                  <a:tcPr>
                    <a:solidFill>
                      <a:schemeClr val="bg2">
                        <a:lumMod val="90000"/>
                      </a:schemeClr>
                    </a:solidFill>
                  </a:tcPr>
                </a:tc>
                <a:tc>
                  <a:txBody>
                    <a:bodyPr/>
                    <a:lstStyle/>
                    <a:p>
                      <a:pPr algn="ctr"/>
                      <a:r>
                        <a:rPr lang="en-US" dirty="0">
                          <a:latin typeface="Tw Cen MT" panose="020B0602020104020603" pitchFamily="34" charset="0"/>
                          <a:cs typeface="Aharoni" panose="02010803020104030203" pitchFamily="2" charset="-79"/>
                        </a:rPr>
                        <a:t>0.73</a:t>
                      </a:r>
                    </a:p>
                    <a:p>
                      <a:pPr algn="ctr"/>
                      <a:r>
                        <a:rPr lang="en-US" dirty="0">
                          <a:solidFill>
                            <a:srgbClr val="C00000"/>
                          </a:solidFill>
                          <a:latin typeface="Tw Cen MT" panose="020B0602020104020603" pitchFamily="34" charset="0"/>
                          <a:cs typeface="Aharoni" panose="02010803020104030203" pitchFamily="2" charset="-79"/>
                        </a:rPr>
                        <a:t>6005.93</a:t>
                      </a:r>
                    </a:p>
                  </a:txBody>
                  <a:tcPr/>
                </a:tc>
                <a:tc>
                  <a:txBody>
                    <a:bodyPr/>
                    <a:lstStyle/>
                    <a:p>
                      <a:pPr algn="ctr"/>
                      <a:r>
                        <a:rPr lang="en-US" dirty="0">
                          <a:latin typeface="Tw Cen MT" panose="020B0602020104020603" pitchFamily="34" charset="0"/>
                          <a:cs typeface="Aharoni" panose="02010803020104030203" pitchFamily="2" charset="-79"/>
                        </a:rPr>
                        <a:t>0.761</a:t>
                      </a:r>
                    </a:p>
                    <a:p>
                      <a:pPr algn="ctr"/>
                      <a:r>
                        <a:rPr lang="en-US" dirty="0">
                          <a:solidFill>
                            <a:srgbClr val="C00000"/>
                          </a:solidFill>
                          <a:latin typeface="Tw Cen MT" panose="020B0602020104020603" pitchFamily="34" charset="0"/>
                          <a:cs typeface="Aharoni" panose="02010803020104030203" pitchFamily="2" charset="-79"/>
                        </a:rPr>
                        <a:t>5970.76</a:t>
                      </a:r>
                    </a:p>
                  </a:txBody>
                  <a:tcPr>
                    <a:solidFill>
                      <a:schemeClr val="bg2">
                        <a:lumMod val="90000"/>
                      </a:schemeClr>
                    </a:solidFill>
                  </a:tcPr>
                </a:tc>
                <a:tc>
                  <a:txBody>
                    <a:bodyPr/>
                    <a:lstStyle/>
                    <a:p>
                      <a:pPr algn="ctr"/>
                      <a:r>
                        <a:rPr lang="en-US" dirty="0">
                          <a:latin typeface="Tw Cen MT" panose="020B0602020104020603" pitchFamily="34" charset="0"/>
                          <a:cs typeface="Aharoni" panose="02010803020104030203" pitchFamily="2" charset="-79"/>
                        </a:rPr>
                        <a:t>0.725</a:t>
                      </a:r>
                    </a:p>
                    <a:p>
                      <a:pPr algn="ctr"/>
                      <a:r>
                        <a:rPr lang="en-US" dirty="0">
                          <a:solidFill>
                            <a:srgbClr val="C00000"/>
                          </a:solidFill>
                          <a:latin typeface="Tw Cen MT" panose="020B0602020104020603" pitchFamily="34" charset="0"/>
                          <a:cs typeface="Aharoni" panose="02010803020104030203" pitchFamily="2" charset="-79"/>
                        </a:rPr>
                        <a:t>6588.75</a:t>
                      </a:r>
                    </a:p>
                  </a:txBody>
                  <a:tcPr>
                    <a:solidFill>
                      <a:schemeClr val="bg2">
                        <a:lumMod val="90000"/>
                      </a:schemeClr>
                    </a:solidFill>
                  </a:tcPr>
                </a:tc>
                <a:extLst>
                  <a:ext uri="{0D108BD9-81ED-4DB2-BD59-A6C34878D82A}">
                    <a16:rowId xmlns:a16="http://schemas.microsoft.com/office/drawing/2014/main" val="2147095782"/>
                  </a:ext>
                </a:extLst>
              </a:tr>
              <a:tr h="663770">
                <a:tc>
                  <a:txBody>
                    <a:bodyPr/>
                    <a:lstStyle/>
                    <a:p>
                      <a:pPr algn="ctr"/>
                      <a:r>
                        <a:rPr lang="en-US" dirty="0">
                          <a:latin typeface="Aharoni" panose="02010803020104030203" pitchFamily="2" charset="-79"/>
                          <a:cs typeface="Aharoni" panose="02010803020104030203" pitchFamily="2" charset="-79"/>
                        </a:rPr>
                        <a:t>KNN</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0.02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11845.11</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11115.54</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0.17</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10558.89</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0.18</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11087.03</a:t>
                      </a:r>
                    </a:p>
                  </a:txBody>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0.09</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12005.97</a:t>
                      </a:r>
                    </a:p>
                  </a:txBody>
                  <a:tcPr/>
                </a:tc>
                <a:extLst>
                  <a:ext uri="{0D108BD9-81ED-4DB2-BD59-A6C34878D82A}">
                    <a16:rowId xmlns:a16="http://schemas.microsoft.com/office/drawing/2014/main" val="4025406698"/>
                  </a:ext>
                </a:extLst>
              </a:tr>
              <a:tr h="663770">
                <a:tc>
                  <a:txBody>
                    <a:bodyPr/>
                    <a:lstStyle/>
                    <a:p>
                      <a:pPr algn="ctr"/>
                      <a:r>
                        <a:rPr lang="en-US" dirty="0">
                          <a:latin typeface="Aharoni" panose="02010803020104030203" pitchFamily="2" charset="-79"/>
                          <a:cs typeface="Aharoni" panose="02010803020104030203" pitchFamily="2" charset="-79"/>
                        </a:rPr>
                        <a:t>SVM Regressor</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-0.169</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12963.70</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-0.1227</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12613.94</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-0.088</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12100.75</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-0.133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13004.88</a:t>
                      </a:r>
                    </a:p>
                  </a:txBody>
                  <a:tcPr>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-0.32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14422.24</a:t>
                      </a:r>
                    </a:p>
                  </a:txBody>
                  <a:tcPr>
                    <a:lnB w="12700" cap="flat" cmpd="sng" algn="ctr">
                      <a:noFill/>
                      <a:prstDash val="solid"/>
                      <a:round/>
                      <a:headEnd type="none" w="med" len="med"/>
                      <a:tailEnd type="none" w="med" len="med"/>
                    </a:lnB>
                  </a:tcPr>
                </a:tc>
                <a:extLst>
                  <a:ext uri="{0D108BD9-81ED-4DB2-BD59-A6C34878D82A}">
                    <a16:rowId xmlns:a16="http://schemas.microsoft.com/office/drawing/2014/main" val="768397055"/>
                  </a:ext>
                </a:extLst>
              </a:tr>
              <a:tr h="663770">
                <a:tc>
                  <a:txBody>
                    <a:bodyPr/>
                    <a:lstStyle/>
                    <a:p>
                      <a:pPr algn="ctr"/>
                      <a:r>
                        <a:rPr lang="en-US" dirty="0">
                          <a:latin typeface="Aharoni" panose="02010803020104030203" pitchFamily="2" charset="-79"/>
                          <a:cs typeface="Aharoni" panose="02010803020104030203" pitchFamily="2" charset="-79"/>
                        </a:rPr>
                        <a:t>Decision Tree Regressor</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0.67</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6929.59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7248.04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0.66</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6796.13</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0.63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6681.99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0.71</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6790.11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63274222"/>
                  </a:ext>
                </a:extLst>
              </a:tr>
              <a:tr h="948242">
                <a:tc>
                  <a:txBody>
                    <a:bodyPr/>
                    <a:lstStyle/>
                    <a:p>
                      <a:pPr algn="ctr"/>
                      <a:r>
                        <a:rPr lang="en-US" dirty="0">
                          <a:latin typeface="Aharoni" panose="02010803020104030203" pitchFamily="2" charset="-79"/>
                          <a:cs typeface="Aharoni" panose="02010803020104030203" pitchFamily="2" charset="-79"/>
                        </a:rPr>
                        <a:t>Random Forest Regressor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5116.41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5014.81</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0.81</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5006.89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0.85</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4791.28</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5139.71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01966611"/>
                  </a:ext>
                </a:extLst>
              </a:tr>
              <a:tr h="663770">
                <a:tc>
                  <a:txBody>
                    <a:bodyPr/>
                    <a:lstStyle/>
                    <a:p>
                      <a:pPr algn="ctr"/>
                      <a:r>
                        <a:rPr lang="en-US" dirty="0">
                          <a:latin typeface="Aharoni" panose="02010803020104030203" pitchFamily="2" charset="-79"/>
                          <a:cs typeface="Aharoni" panose="02010803020104030203" pitchFamily="2" charset="-79"/>
                        </a:rPr>
                        <a:t>Bagging</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4928.13</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0.83</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4854.19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0.82</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4898.67</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0.86</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4644.01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800" b="0" i="0" kern="1200" dirty="0">
                          <a:solidFill>
                            <a:schemeClr val="dk1"/>
                          </a:solidFill>
                          <a:effectLst/>
                          <a:latin typeface="Tw Cen MT" panose="020B0602020104020603" pitchFamily="34" charset="0"/>
                          <a:ea typeface="+mn-ea"/>
                          <a:cs typeface="Aharoni" panose="02010803020104030203" pitchFamily="2" charset="-79"/>
                        </a:rPr>
                        <a:t>0.84</a:t>
                      </a:r>
                    </a:p>
                    <a:p>
                      <a:pPr algn="ctr"/>
                      <a:r>
                        <a:rPr lang="en-US" sz="1800" b="0" i="0" kern="1200" dirty="0">
                          <a:solidFill>
                            <a:srgbClr val="C00000"/>
                          </a:solidFill>
                          <a:effectLst/>
                          <a:latin typeface="Tw Cen MT" panose="020B0602020104020603" pitchFamily="34" charset="0"/>
                          <a:ea typeface="+mn-ea"/>
                          <a:cs typeface="Aharoni" panose="02010803020104030203" pitchFamily="2" charset="-79"/>
                        </a:rPr>
                        <a:t>5088.65</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53683431"/>
                  </a:ext>
                </a:extLst>
              </a:tr>
            </a:tbl>
          </a:graphicData>
        </a:graphic>
      </p:graphicFrame>
      <p:sp>
        <p:nvSpPr>
          <p:cNvPr id="7" name="TextBox 6">
            <a:extLst>
              <a:ext uri="{FF2B5EF4-FFF2-40B4-BE49-F238E27FC236}">
                <a16:creationId xmlns:a16="http://schemas.microsoft.com/office/drawing/2014/main" id="{4C87B71C-8C09-D451-575D-B896E2C1D676}"/>
              </a:ext>
            </a:extLst>
          </p:cNvPr>
          <p:cNvSpPr txBox="1"/>
          <p:nvPr/>
        </p:nvSpPr>
        <p:spPr>
          <a:xfrm>
            <a:off x="8550286" y="627481"/>
            <a:ext cx="3472543" cy="646331"/>
          </a:xfrm>
          <a:prstGeom prst="rect">
            <a:avLst/>
          </a:prstGeom>
          <a:solidFill>
            <a:srgbClr val="FFFF00"/>
          </a:solidFill>
        </p:spPr>
        <p:txBody>
          <a:bodyPr wrap="square" rtlCol="0">
            <a:spAutoFit/>
          </a:bodyPr>
          <a:lstStyle/>
          <a:p>
            <a:r>
              <a:rPr lang="en-US" dirty="0">
                <a:solidFill>
                  <a:srgbClr val="FF0000"/>
                </a:solidFill>
              </a:rPr>
              <a:t>No mention of Model # in the comparison table .. Pls check</a:t>
            </a:r>
          </a:p>
        </p:txBody>
      </p:sp>
    </p:spTree>
    <p:extLst>
      <p:ext uri="{BB962C8B-B14F-4D97-AF65-F5344CB8AC3E}">
        <p14:creationId xmlns:p14="http://schemas.microsoft.com/office/powerpoint/2010/main" val="205345212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descr="A doctor talking to a patient">
            <a:extLst>
              <a:ext uri="{FF2B5EF4-FFF2-40B4-BE49-F238E27FC236}">
                <a16:creationId xmlns:a16="http://schemas.microsoft.com/office/drawing/2014/main" id="{7FE1AC9B-A57B-4353-8973-F920411751F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0" y="1057275"/>
            <a:ext cx="12191999" cy="5295900"/>
          </a:xfrm>
        </p:spPr>
      </p:pic>
      <p:sp>
        <p:nvSpPr>
          <p:cNvPr id="31" name="Title 30">
            <a:extLst>
              <a:ext uri="{FF2B5EF4-FFF2-40B4-BE49-F238E27FC236}">
                <a16:creationId xmlns:a16="http://schemas.microsoft.com/office/drawing/2014/main" id="{BA3B1DAF-0A47-4D59-9DC4-7431D66560EF}"/>
              </a:ext>
            </a:extLst>
          </p:cNvPr>
          <p:cNvSpPr>
            <a:spLocks noGrp="1"/>
          </p:cNvSpPr>
          <p:nvPr>
            <p:ph type="title"/>
          </p:nvPr>
        </p:nvSpPr>
        <p:spPr>
          <a:xfrm>
            <a:off x="6095999" y="310021"/>
            <a:ext cx="5783657" cy="665965"/>
          </a:xfrm>
        </p:spPr>
        <p:txBody>
          <a:bodyPr/>
          <a:lstStyle/>
          <a:p>
            <a:pPr algn="l"/>
            <a:r>
              <a:rPr lang="en-US" dirty="0">
                <a:solidFill>
                  <a:schemeClr val="accent4">
                    <a:lumMod val="75000"/>
                  </a:schemeClr>
                </a:solidFill>
                <a:latin typeface="Imprint MT Shadow" panose="04020605060303030202" pitchFamily="82" charset="0"/>
              </a:rPr>
              <a:t>conclusion</a:t>
            </a:r>
          </a:p>
        </p:txBody>
      </p:sp>
      <p:sp>
        <p:nvSpPr>
          <p:cNvPr id="24" name="Text Placeholder 23">
            <a:extLst>
              <a:ext uri="{FF2B5EF4-FFF2-40B4-BE49-F238E27FC236}">
                <a16:creationId xmlns:a16="http://schemas.microsoft.com/office/drawing/2014/main" id="{DFA678B9-627C-49D9-B624-2E3548C96F03}"/>
              </a:ext>
            </a:extLst>
          </p:cNvPr>
          <p:cNvSpPr>
            <a:spLocks noGrp="1"/>
          </p:cNvSpPr>
          <p:nvPr>
            <p:ph type="body" sz="quarter" idx="16"/>
          </p:nvPr>
        </p:nvSpPr>
        <p:spPr>
          <a:xfrm>
            <a:off x="539496" y="1057275"/>
            <a:ext cx="5934456" cy="3414141"/>
          </a:xfrm>
        </p:spPr>
        <p:txBody>
          <a:bodyPr>
            <a:normAutofit fontScale="92500" lnSpcReduction="10000"/>
          </a:bodyPr>
          <a:lstStyle/>
          <a:p>
            <a:pPr marL="285750" indent="-285750">
              <a:buFont typeface="Arial" panose="020B0604020202020204" pitchFamily="34" charset="0"/>
              <a:buChar char="•"/>
            </a:pPr>
            <a:r>
              <a:rPr lang="en-US" dirty="0">
                <a:latin typeface="Tw Cen MT" panose="020B0602020104020603" pitchFamily="34" charset="0"/>
              </a:rPr>
              <a:t>Based on our dataset, we observed that Model 3 that is the model with only significant variables has been giving high R squared values with low Root mean square error.</a:t>
            </a:r>
          </a:p>
          <a:p>
            <a:pPr marL="285750" indent="-285750">
              <a:buFont typeface="Arial" panose="020B0604020202020204" pitchFamily="34" charset="0"/>
              <a:buChar char="•"/>
            </a:pPr>
            <a:endParaRPr lang="en-US" dirty="0">
              <a:latin typeface="Tw Cen MT" panose="020B0602020104020603" pitchFamily="34" charset="0"/>
            </a:endParaRPr>
          </a:p>
          <a:p>
            <a:pPr marL="285750" indent="-285750">
              <a:buFont typeface="Arial" panose="020B0604020202020204" pitchFamily="34" charset="0"/>
              <a:buChar char="•"/>
            </a:pPr>
            <a:r>
              <a:rPr lang="en-US" dirty="0">
                <a:latin typeface="Tw Cen MT" panose="020B0602020104020603" pitchFamily="34" charset="0"/>
              </a:rPr>
              <a:t>The highest R squared value with a low Root mean square error was observed while using the Decision Tree Algorithm after Bagging.</a:t>
            </a:r>
          </a:p>
          <a:p>
            <a:pPr marL="285750" indent="-285750">
              <a:buFont typeface="Arial" panose="020B0604020202020204" pitchFamily="34" charset="0"/>
              <a:buChar char="•"/>
            </a:pPr>
            <a:endParaRPr lang="en-US" dirty="0">
              <a:latin typeface="Tw Cen MT" panose="020B0602020104020603" pitchFamily="34" charset="0"/>
            </a:endParaRPr>
          </a:p>
          <a:p>
            <a:pPr marL="285750" indent="-285750">
              <a:buFont typeface="Arial" panose="020B0604020202020204" pitchFamily="34" charset="0"/>
              <a:buChar char="•"/>
            </a:pPr>
            <a:r>
              <a:rPr lang="en-US" dirty="0">
                <a:latin typeface="Tw Cen MT" panose="020B0602020104020603" pitchFamily="34" charset="0"/>
              </a:rPr>
              <a:t>Hence, we can conclude that the best model that can forecast annual medical insurance premiums based on the data is Model 3 using Decision Tree Regressor Algorithm after Bagging using 80:20 train-test split ratio.</a:t>
            </a:r>
          </a:p>
        </p:txBody>
      </p:sp>
      <p:sp>
        <p:nvSpPr>
          <p:cNvPr id="4" name="Slide Number Placeholder 3">
            <a:extLst>
              <a:ext uri="{FF2B5EF4-FFF2-40B4-BE49-F238E27FC236}">
                <a16:creationId xmlns:a16="http://schemas.microsoft.com/office/drawing/2014/main" id="{E5273321-CCC9-4D70-837F-ED5C0E7B3192}"/>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37</a:t>
            </a:fld>
            <a:endParaRPr lang="en-US" dirty="0"/>
          </a:p>
        </p:txBody>
      </p:sp>
    </p:spTree>
    <p:extLst>
      <p:ext uri="{BB962C8B-B14F-4D97-AF65-F5344CB8AC3E}">
        <p14:creationId xmlns:p14="http://schemas.microsoft.com/office/powerpoint/2010/main" val="884055489"/>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68">
            <a:extLst>
              <a:ext uri="{FF2B5EF4-FFF2-40B4-BE49-F238E27FC236}">
                <a16:creationId xmlns:a16="http://schemas.microsoft.com/office/drawing/2014/main" id="{A74CEF14-9F3D-49A7-B904-B4E3A7113A15}"/>
              </a:ext>
            </a:extLst>
          </p:cNvPr>
          <p:cNvSpPr>
            <a:spLocks noGrp="1"/>
          </p:cNvSpPr>
          <p:nvPr>
            <p:ph type="title"/>
          </p:nvPr>
        </p:nvSpPr>
        <p:spPr>
          <a:xfrm>
            <a:off x="6974695" y="466726"/>
            <a:ext cx="3977640" cy="1463040"/>
          </a:xfrm>
        </p:spPr>
        <p:txBody>
          <a:bodyPr/>
          <a:lstStyle/>
          <a:p>
            <a:pPr algn="l"/>
            <a:r>
              <a:rPr lang="en-US" dirty="0">
                <a:solidFill>
                  <a:schemeClr val="accent4">
                    <a:lumMod val="75000"/>
                  </a:schemeClr>
                </a:solidFill>
                <a:latin typeface="Imprint MT Shadow" panose="04020605060303030202" pitchFamily="82" charset="0"/>
              </a:rPr>
              <a:t>summary</a:t>
            </a:r>
          </a:p>
        </p:txBody>
      </p:sp>
      <p:pic>
        <p:nvPicPr>
          <p:cNvPr id="15" name="Picture Placeholder 14" descr="A close up of a nurse">
            <a:extLst>
              <a:ext uri="{FF2B5EF4-FFF2-40B4-BE49-F238E27FC236}">
                <a16:creationId xmlns:a16="http://schemas.microsoft.com/office/drawing/2014/main" id="{D67D6F18-268F-4677-BF55-4B1B9EE4BF3E}"/>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 y="466726"/>
            <a:ext cx="6848474" cy="6391274"/>
          </a:xfrm>
        </p:spPr>
      </p:pic>
      <p:sp>
        <p:nvSpPr>
          <p:cNvPr id="24" name="Text Placeholder 23">
            <a:extLst>
              <a:ext uri="{FF2B5EF4-FFF2-40B4-BE49-F238E27FC236}">
                <a16:creationId xmlns:a16="http://schemas.microsoft.com/office/drawing/2014/main" id="{78FE74D7-D9BF-46B2-AB6D-79E819EB9A0F}"/>
              </a:ext>
            </a:extLst>
          </p:cNvPr>
          <p:cNvSpPr>
            <a:spLocks noGrp="1"/>
          </p:cNvSpPr>
          <p:nvPr>
            <p:ph type="body" sz="quarter" idx="14"/>
          </p:nvPr>
        </p:nvSpPr>
        <p:spPr>
          <a:xfrm>
            <a:off x="6096000" y="2194368"/>
            <a:ext cx="6095999" cy="2779968"/>
          </a:xfrm>
        </p:spPr>
        <p:txBody>
          <a:bodyPr/>
          <a:lstStyle/>
          <a:p>
            <a:pPr marL="285750" indent="-285750">
              <a:buFont typeface="Arial" panose="020B0604020202020204" pitchFamily="34" charset="0"/>
              <a:buChar char="•"/>
            </a:pPr>
            <a:r>
              <a:rPr lang="en-US" dirty="0">
                <a:latin typeface="Tw Cen MT" panose="020B0602020104020603" pitchFamily="34" charset="0"/>
              </a:rPr>
              <a:t>Machine learning can improve insurance pricing accuracy, fairness, and efficiency by analyzing historical data and developing predictive models. However, challenges include ensuring fairness, transparency, mitigating bias, and maintaining model interpretability. Despite these, advancements in machine learning techniques and a deeper understanding of insurance dynamics are paving the way for more understanding.</a:t>
            </a:r>
          </a:p>
        </p:txBody>
      </p:sp>
      <p:sp>
        <p:nvSpPr>
          <p:cNvPr id="4" name="Slide Number Placeholder 3">
            <a:extLst>
              <a:ext uri="{FF2B5EF4-FFF2-40B4-BE49-F238E27FC236}">
                <a16:creationId xmlns:a16="http://schemas.microsoft.com/office/drawing/2014/main" id="{231B5EF5-D35E-4241-92D4-3A8164978425}"/>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38</a:t>
            </a:fld>
            <a:endParaRPr lang="en-US" dirty="0"/>
          </a:p>
        </p:txBody>
      </p:sp>
    </p:spTree>
    <p:extLst>
      <p:ext uri="{BB962C8B-B14F-4D97-AF65-F5344CB8AC3E}">
        <p14:creationId xmlns:p14="http://schemas.microsoft.com/office/powerpoint/2010/main" val="321407435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86F149-A2D3-88F9-F9A5-23DCDB92822B}"/>
              </a:ext>
            </a:extLst>
          </p:cNvPr>
          <p:cNvSpPr>
            <a:spLocks noGrp="1"/>
          </p:cNvSpPr>
          <p:nvPr>
            <p:ph type="sldNum" sz="quarter" idx="12"/>
          </p:nvPr>
        </p:nvSpPr>
        <p:spPr/>
        <p:txBody>
          <a:bodyPr/>
          <a:lstStyle/>
          <a:p>
            <a:fld id="{BF860B6F-2FE3-4DE6-9496-980E987E7466}" type="slidenum">
              <a:rPr lang="en-US" smtClean="0"/>
              <a:pPr/>
              <a:t>39</a:t>
            </a:fld>
            <a:endParaRPr lang="en-US" dirty="0"/>
          </a:p>
        </p:txBody>
      </p:sp>
      <p:sp>
        <p:nvSpPr>
          <p:cNvPr id="6" name="Text Placeholder 5">
            <a:extLst>
              <a:ext uri="{FF2B5EF4-FFF2-40B4-BE49-F238E27FC236}">
                <a16:creationId xmlns:a16="http://schemas.microsoft.com/office/drawing/2014/main" id="{5913438A-14CC-AAD6-7FDB-9508BEED5B2B}"/>
              </a:ext>
            </a:extLst>
          </p:cNvPr>
          <p:cNvSpPr>
            <a:spLocks noGrp="1"/>
          </p:cNvSpPr>
          <p:nvPr>
            <p:ph type="body" sz="quarter" idx="18"/>
          </p:nvPr>
        </p:nvSpPr>
        <p:spPr>
          <a:xfrm>
            <a:off x="6621244" y="1031797"/>
            <a:ext cx="2487705" cy="411277"/>
          </a:xfrm>
        </p:spPr>
        <p:txBody>
          <a:bodyPr/>
          <a:lstStyle/>
          <a:p>
            <a:r>
              <a:rPr lang="en-US" sz="1800" u="sng" dirty="0">
                <a:latin typeface="Aharoni" panose="02010803020104030203" pitchFamily="2" charset="-79"/>
                <a:cs typeface="Aharoni" panose="02010803020104030203" pitchFamily="2" charset="-79"/>
              </a:rPr>
              <a:t>Team 1</a:t>
            </a:r>
          </a:p>
        </p:txBody>
      </p:sp>
      <p:sp>
        <p:nvSpPr>
          <p:cNvPr id="7" name="Text Placeholder 6">
            <a:extLst>
              <a:ext uri="{FF2B5EF4-FFF2-40B4-BE49-F238E27FC236}">
                <a16:creationId xmlns:a16="http://schemas.microsoft.com/office/drawing/2014/main" id="{2779E319-BEDF-1927-5EA0-B30A22AC691F}"/>
              </a:ext>
            </a:extLst>
          </p:cNvPr>
          <p:cNvSpPr>
            <a:spLocks noGrp="1"/>
          </p:cNvSpPr>
          <p:nvPr>
            <p:ph type="body" sz="quarter" idx="19"/>
          </p:nvPr>
        </p:nvSpPr>
        <p:spPr>
          <a:xfrm>
            <a:off x="6621244" y="1623075"/>
            <a:ext cx="2487705" cy="627245"/>
          </a:xfrm>
        </p:spPr>
        <p:txBody>
          <a:bodyPr/>
          <a:lstStyle/>
          <a:p>
            <a:r>
              <a:rPr lang="en-US" dirty="0">
                <a:latin typeface="Aharoni" panose="02010803020104030203" pitchFamily="2" charset="-79"/>
                <a:cs typeface="Aharoni" panose="02010803020104030203" pitchFamily="2" charset="-79"/>
              </a:rPr>
              <a:t>SUPRIYA</a:t>
            </a:r>
          </a:p>
          <a:p>
            <a:r>
              <a:rPr lang="en-US" dirty="0">
                <a:latin typeface="Aharoni" panose="02010803020104030203" pitchFamily="2" charset="-79"/>
                <a:cs typeface="Aharoni" panose="02010803020104030203" pitchFamily="2" charset="-79"/>
              </a:rPr>
              <a:t>YAMINI</a:t>
            </a:r>
          </a:p>
        </p:txBody>
      </p:sp>
      <p:sp>
        <p:nvSpPr>
          <p:cNvPr id="9" name="Text Placeholder 8">
            <a:extLst>
              <a:ext uri="{FF2B5EF4-FFF2-40B4-BE49-F238E27FC236}">
                <a16:creationId xmlns:a16="http://schemas.microsoft.com/office/drawing/2014/main" id="{0EBD72C4-7528-296C-6558-F8C74D6C9AB8}"/>
              </a:ext>
            </a:extLst>
          </p:cNvPr>
          <p:cNvSpPr>
            <a:spLocks noGrp="1"/>
          </p:cNvSpPr>
          <p:nvPr>
            <p:ph type="body" sz="quarter" idx="29"/>
          </p:nvPr>
        </p:nvSpPr>
        <p:spPr>
          <a:xfrm>
            <a:off x="6679300" y="2633794"/>
            <a:ext cx="2487705" cy="411277"/>
          </a:xfrm>
        </p:spPr>
        <p:txBody>
          <a:bodyPr/>
          <a:lstStyle/>
          <a:p>
            <a:r>
              <a:rPr lang="en-US" sz="1800" u="sng" dirty="0">
                <a:latin typeface="Aharoni" panose="02010803020104030203" pitchFamily="2" charset="-79"/>
                <a:cs typeface="Aharoni" panose="02010803020104030203" pitchFamily="2" charset="-79"/>
              </a:rPr>
              <a:t>Team 2</a:t>
            </a:r>
          </a:p>
        </p:txBody>
      </p:sp>
      <p:sp>
        <p:nvSpPr>
          <p:cNvPr id="10" name="Text Placeholder 9">
            <a:extLst>
              <a:ext uri="{FF2B5EF4-FFF2-40B4-BE49-F238E27FC236}">
                <a16:creationId xmlns:a16="http://schemas.microsoft.com/office/drawing/2014/main" id="{36503930-0D60-2656-F72A-45B14C8697FC}"/>
              </a:ext>
            </a:extLst>
          </p:cNvPr>
          <p:cNvSpPr>
            <a:spLocks noGrp="1"/>
          </p:cNvSpPr>
          <p:nvPr>
            <p:ph type="body" sz="quarter" idx="30"/>
          </p:nvPr>
        </p:nvSpPr>
        <p:spPr>
          <a:xfrm>
            <a:off x="6714367" y="3177494"/>
            <a:ext cx="2394582" cy="598344"/>
          </a:xfrm>
        </p:spPr>
        <p:txBody>
          <a:bodyPr/>
          <a:lstStyle/>
          <a:p>
            <a:r>
              <a:rPr lang="en-US" dirty="0">
                <a:latin typeface="Aharoni" panose="02010803020104030203" pitchFamily="2" charset="-79"/>
                <a:cs typeface="Aharoni" panose="02010803020104030203" pitchFamily="2" charset="-79"/>
              </a:rPr>
              <a:t>KAVITHA</a:t>
            </a:r>
          </a:p>
          <a:p>
            <a:r>
              <a:rPr lang="en-US" dirty="0">
                <a:latin typeface="Aharoni" panose="02010803020104030203" pitchFamily="2" charset="-79"/>
                <a:cs typeface="Aharoni" panose="02010803020104030203" pitchFamily="2" charset="-79"/>
              </a:rPr>
              <a:t>SUSHMA</a:t>
            </a:r>
          </a:p>
        </p:txBody>
      </p:sp>
      <p:sp>
        <p:nvSpPr>
          <p:cNvPr id="12" name="Text Placeholder 11">
            <a:extLst>
              <a:ext uri="{FF2B5EF4-FFF2-40B4-BE49-F238E27FC236}">
                <a16:creationId xmlns:a16="http://schemas.microsoft.com/office/drawing/2014/main" id="{77D26451-AB60-1F3C-091C-7A252EA1661A}"/>
              </a:ext>
            </a:extLst>
          </p:cNvPr>
          <p:cNvSpPr>
            <a:spLocks noGrp="1"/>
          </p:cNvSpPr>
          <p:nvPr>
            <p:ph type="body" sz="quarter" idx="32"/>
          </p:nvPr>
        </p:nvSpPr>
        <p:spPr>
          <a:xfrm>
            <a:off x="6621243" y="4391695"/>
            <a:ext cx="2487705" cy="411277"/>
          </a:xfrm>
        </p:spPr>
        <p:txBody>
          <a:bodyPr/>
          <a:lstStyle/>
          <a:p>
            <a:r>
              <a:rPr lang="en-US" u="sng" dirty="0">
                <a:latin typeface="Aharoni" panose="02010803020104030203" pitchFamily="2" charset="-79"/>
                <a:cs typeface="Aharoni" panose="02010803020104030203" pitchFamily="2" charset="-79"/>
              </a:rPr>
              <a:t>Team 3</a:t>
            </a:r>
          </a:p>
        </p:txBody>
      </p:sp>
      <p:sp>
        <p:nvSpPr>
          <p:cNvPr id="13" name="Text Placeholder 12">
            <a:extLst>
              <a:ext uri="{FF2B5EF4-FFF2-40B4-BE49-F238E27FC236}">
                <a16:creationId xmlns:a16="http://schemas.microsoft.com/office/drawing/2014/main" id="{D3032DCC-3E86-D9BC-89B2-73F876D9BB1C}"/>
              </a:ext>
            </a:extLst>
          </p:cNvPr>
          <p:cNvSpPr>
            <a:spLocks noGrp="1"/>
          </p:cNvSpPr>
          <p:nvPr>
            <p:ph type="body" sz="quarter" idx="33"/>
          </p:nvPr>
        </p:nvSpPr>
        <p:spPr>
          <a:xfrm>
            <a:off x="6621244" y="4917882"/>
            <a:ext cx="2487705" cy="627245"/>
          </a:xfrm>
        </p:spPr>
        <p:txBody>
          <a:bodyPr/>
          <a:lstStyle/>
          <a:p>
            <a:r>
              <a:rPr lang="en-US" dirty="0">
                <a:latin typeface="Aharoni" panose="02010803020104030203" pitchFamily="2" charset="-79"/>
                <a:cs typeface="Aharoni" panose="02010803020104030203" pitchFamily="2" charset="-79"/>
              </a:rPr>
              <a:t>CHAVI</a:t>
            </a:r>
          </a:p>
          <a:p>
            <a:r>
              <a:rPr lang="en-US" dirty="0">
                <a:latin typeface="Aharoni" panose="02010803020104030203" pitchFamily="2" charset="-79"/>
                <a:cs typeface="Aharoni" panose="02010803020104030203" pitchFamily="2" charset="-79"/>
              </a:rPr>
              <a:t>REVATHI</a:t>
            </a:r>
          </a:p>
        </p:txBody>
      </p:sp>
      <p:sp>
        <p:nvSpPr>
          <p:cNvPr id="17" name="Title 16">
            <a:extLst>
              <a:ext uri="{FF2B5EF4-FFF2-40B4-BE49-F238E27FC236}">
                <a16:creationId xmlns:a16="http://schemas.microsoft.com/office/drawing/2014/main" id="{F045CC9F-D2BB-39A9-7BB9-016816D5B730}"/>
              </a:ext>
            </a:extLst>
          </p:cNvPr>
          <p:cNvSpPr>
            <a:spLocks noGrp="1"/>
          </p:cNvSpPr>
          <p:nvPr>
            <p:ph type="title"/>
          </p:nvPr>
        </p:nvSpPr>
        <p:spPr>
          <a:xfrm rot="16200000">
            <a:off x="3358607" y="2727311"/>
            <a:ext cx="4907372" cy="1076155"/>
          </a:xfrm>
        </p:spPr>
        <p:txBody>
          <a:bodyPr/>
          <a:lstStyle/>
          <a:p>
            <a:r>
              <a:rPr lang="en-US" dirty="0">
                <a:solidFill>
                  <a:schemeClr val="accent4">
                    <a:lumMod val="75000"/>
                  </a:schemeClr>
                </a:solidFill>
                <a:latin typeface="Imprint MT Shadow" panose="04020605060303030202" pitchFamily="82" charset="0"/>
              </a:rPr>
              <a:t>Work distribution</a:t>
            </a:r>
          </a:p>
        </p:txBody>
      </p:sp>
      <p:sp>
        <p:nvSpPr>
          <p:cNvPr id="18" name="Text Placeholder 77">
            <a:extLst>
              <a:ext uri="{FF2B5EF4-FFF2-40B4-BE49-F238E27FC236}">
                <a16:creationId xmlns:a16="http://schemas.microsoft.com/office/drawing/2014/main" id="{57F09640-48F6-830C-AD26-2E807ED50A9D}"/>
              </a:ext>
            </a:extLst>
          </p:cNvPr>
          <p:cNvSpPr txBox="1">
            <a:spLocks/>
          </p:cNvSpPr>
          <p:nvPr/>
        </p:nvSpPr>
        <p:spPr>
          <a:xfrm>
            <a:off x="8893232" y="1687281"/>
            <a:ext cx="2743200" cy="72641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cap="none" spc="100" baseline="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dirty="0">
                <a:solidFill>
                  <a:schemeClr val="tx1">
                    <a:lumMod val="95000"/>
                    <a:lumOff val="5000"/>
                  </a:schemeClr>
                </a:solidFill>
                <a:latin typeface="Tw Cen MT" panose="020B0602020104020603" pitchFamily="34" charset="0"/>
                <a:cs typeface="Aharoni" panose="02010803020104030203" pitchFamily="2" charset="-79"/>
              </a:rPr>
              <a:t>Collected information about medical insurance</a:t>
            </a:r>
          </a:p>
        </p:txBody>
      </p:sp>
      <p:sp>
        <p:nvSpPr>
          <p:cNvPr id="19" name="Text Placeholder 77">
            <a:extLst>
              <a:ext uri="{FF2B5EF4-FFF2-40B4-BE49-F238E27FC236}">
                <a16:creationId xmlns:a16="http://schemas.microsoft.com/office/drawing/2014/main" id="{C0869629-8B8A-0D0B-83B6-349ECE1FC701}"/>
              </a:ext>
            </a:extLst>
          </p:cNvPr>
          <p:cNvSpPr txBox="1">
            <a:spLocks/>
          </p:cNvSpPr>
          <p:nvPr/>
        </p:nvSpPr>
        <p:spPr>
          <a:xfrm>
            <a:off x="8893231" y="3216829"/>
            <a:ext cx="2743200" cy="72641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cap="none" spc="100" baseline="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dirty="0">
                <a:solidFill>
                  <a:schemeClr val="tx1">
                    <a:lumMod val="95000"/>
                    <a:lumOff val="5000"/>
                  </a:schemeClr>
                </a:solidFill>
                <a:latin typeface="Tw Cen MT" panose="020B0602020104020603" pitchFamily="34" charset="0"/>
                <a:cs typeface="Aharoni" panose="02010803020104030203" pitchFamily="2" charset="-79"/>
              </a:rPr>
              <a:t>Gathered information related to literature review</a:t>
            </a:r>
          </a:p>
        </p:txBody>
      </p:sp>
      <p:sp>
        <p:nvSpPr>
          <p:cNvPr id="20" name="Text Placeholder 77">
            <a:extLst>
              <a:ext uri="{FF2B5EF4-FFF2-40B4-BE49-F238E27FC236}">
                <a16:creationId xmlns:a16="http://schemas.microsoft.com/office/drawing/2014/main" id="{9A0D5744-B471-20CB-FBF7-FE9584C1D475}"/>
              </a:ext>
            </a:extLst>
          </p:cNvPr>
          <p:cNvSpPr txBox="1">
            <a:spLocks/>
          </p:cNvSpPr>
          <p:nvPr/>
        </p:nvSpPr>
        <p:spPr>
          <a:xfrm>
            <a:off x="8893231" y="4851987"/>
            <a:ext cx="2743200" cy="72641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cap="none" spc="100" baseline="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dirty="0">
                <a:solidFill>
                  <a:schemeClr val="tx1">
                    <a:lumMod val="95000"/>
                    <a:lumOff val="5000"/>
                  </a:schemeClr>
                </a:solidFill>
                <a:latin typeface="Tw Cen MT" panose="020B0602020104020603" pitchFamily="34" charset="0"/>
                <a:cs typeface="Aharoni" panose="02010803020104030203" pitchFamily="2" charset="-79"/>
              </a:rPr>
              <a:t>Data preprocessing and data analysis</a:t>
            </a:r>
          </a:p>
        </p:txBody>
      </p:sp>
      <p:pic>
        <p:nvPicPr>
          <p:cNvPr id="21" name="Picture 20">
            <a:extLst>
              <a:ext uri="{FF2B5EF4-FFF2-40B4-BE49-F238E27FC236}">
                <a16:creationId xmlns:a16="http://schemas.microsoft.com/office/drawing/2014/main" id="{76A93CA0-B180-1081-20EF-27C648959612}"/>
              </a:ext>
            </a:extLst>
          </p:cNvPr>
          <p:cNvPicPr>
            <a:picLocks noChangeAspect="1"/>
          </p:cNvPicPr>
          <p:nvPr/>
        </p:nvPicPr>
        <p:blipFill>
          <a:blip r:embed="rId2"/>
          <a:stretch>
            <a:fillRect/>
          </a:stretch>
        </p:blipFill>
        <p:spPr>
          <a:xfrm>
            <a:off x="743112" y="1618949"/>
            <a:ext cx="3016377" cy="3569862"/>
          </a:xfrm>
          <a:prstGeom prst="rect">
            <a:avLst/>
          </a:prstGeom>
        </p:spPr>
      </p:pic>
    </p:spTree>
    <p:extLst>
      <p:ext uri="{BB962C8B-B14F-4D97-AF65-F5344CB8AC3E}">
        <p14:creationId xmlns:p14="http://schemas.microsoft.com/office/powerpoint/2010/main" val="11245773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9242B101-31D0-8847-BADE-EC367AC0711F}"/>
              </a:ext>
            </a:extLst>
          </p:cNvPr>
          <p:cNvSpPr>
            <a:spLocks noGrp="1"/>
          </p:cNvSpPr>
          <p:nvPr>
            <p:ph type="sldNum" sz="quarter" idx="12"/>
          </p:nvPr>
        </p:nvSpPr>
        <p:spPr/>
        <p:txBody>
          <a:bodyPr/>
          <a:lstStyle/>
          <a:p>
            <a:fld id="{BF860B6F-2FE3-4DE6-9496-980E987E7466}" type="slidenum">
              <a:rPr lang="en-US" smtClean="0"/>
              <a:t>4</a:t>
            </a:fld>
            <a:endParaRPr lang="en-US" dirty="0"/>
          </a:p>
        </p:txBody>
      </p:sp>
      <p:sp>
        <p:nvSpPr>
          <p:cNvPr id="21" name="Text Placeholder 20">
            <a:extLst>
              <a:ext uri="{FF2B5EF4-FFF2-40B4-BE49-F238E27FC236}">
                <a16:creationId xmlns:a16="http://schemas.microsoft.com/office/drawing/2014/main" id="{A4303537-BB3E-C397-BE4E-02B8C828A9CA}"/>
              </a:ext>
            </a:extLst>
          </p:cNvPr>
          <p:cNvSpPr>
            <a:spLocks noGrp="1"/>
          </p:cNvSpPr>
          <p:nvPr>
            <p:ph type="body" sz="quarter" idx="17"/>
          </p:nvPr>
        </p:nvSpPr>
        <p:spPr>
          <a:xfrm>
            <a:off x="5721014" y="1118288"/>
            <a:ext cx="5296839" cy="4621424"/>
          </a:xfrm>
        </p:spPr>
        <p:txBody>
          <a:bodyPr/>
          <a:lstStyle/>
          <a:p>
            <a:pPr marL="285750" indent="-285750">
              <a:buFont typeface="Wingdings" panose="05000000000000000000" pitchFamily="2" charset="2"/>
              <a:buChar char="§"/>
            </a:pPr>
            <a:endParaRPr lang="en-US" sz="1800" dirty="0">
              <a:latin typeface="Aharoni" panose="02010803020104030203" pitchFamily="2" charset="-79"/>
              <a:cs typeface="Aharoni" panose="02010803020104030203" pitchFamily="2" charset="-79"/>
            </a:endParaRP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Introduction                                   5</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Literature review                             8</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History and background              12</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Dataset overview                            15</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Data preprocessing                        16</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Exploratory data analysis          17</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Multicollinearity check &amp; Significance test                             23</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Machine learning algorithms     29 </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Conclusion                                      36</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Summary                                           37</a:t>
            </a:r>
          </a:p>
          <a:p>
            <a:pPr marL="342900" indent="-342900">
              <a:buFont typeface="Wingdings" panose="05000000000000000000" pitchFamily="2" charset="2"/>
              <a:buChar char="§"/>
            </a:pPr>
            <a:r>
              <a:rPr lang="en-US" sz="1800" dirty="0">
                <a:latin typeface="Aharoni" panose="02010803020104030203" pitchFamily="2" charset="-79"/>
                <a:cs typeface="Aharoni" panose="02010803020104030203" pitchFamily="2" charset="-79"/>
              </a:rPr>
              <a:t>Work distribution                          38</a:t>
            </a:r>
          </a:p>
        </p:txBody>
      </p:sp>
      <p:sp>
        <p:nvSpPr>
          <p:cNvPr id="18" name="Title 17">
            <a:extLst>
              <a:ext uri="{FF2B5EF4-FFF2-40B4-BE49-F238E27FC236}">
                <a16:creationId xmlns:a16="http://schemas.microsoft.com/office/drawing/2014/main" id="{BBB84C80-84F7-1525-1EB0-48E4620628F9}"/>
              </a:ext>
            </a:extLst>
          </p:cNvPr>
          <p:cNvSpPr>
            <a:spLocks noGrp="1"/>
          </p:cNvSpPr>
          <p:nvPr>
            <p:ph type="title"/>
          </p:nvPr>
        </p:nvSpPr>
        <p:spPr>
          <a:xfrm>
            <a:off x="1071362" y="707135"/>
            <a:ext cx="5798466" cy="583804"/>
          </a:xfrm>
        </p:spPr>
        <p:txBody>
          <a:bodyPr/>
          <a:lstStyle/>
          <a:p>
            <a:r>
              <a:rPr lang="en-US" dirty="0">
                <a:solidFill>
                  <a:schemeClr val="accent4">
                    <a:lumMod val="75000"/>
                  </a:schemeClr>
                </a:solidFill>
                <a:latin typeface="Imprint MT Shadow" panose="04020605060303030202" pitchFamily="82" charset="0"/>
              </a:rPr>
              <a:t>content</a:t>
            </a:r>
          </a:p>
        </p:txBody>
      </p:sp>
      <p:pic>
        <p:nvPicPr>
          <p:cNvPr id="5" name="Picture 4" descr="Hands holding a blue umbrella and two hearts&#10;&#10;Description automatically generated">
            <a:extLst>
              <a:ext uri="{FF2B5EF4-FFF2-40B4-BE49-F238E27FC236}">
                <a16:creationId xmlns:a16="http://schemas.microsoft.com/office/drawing/2014/main" id="{5AAD138E-9C32-9BB4-7F65-2564330B704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71362" y="1529441"/>
            <a:ext cx="4054929" cy="4054929"/>
          </a:xfrm>
          <a:prstGeom prst="rect">
            <a:avLst/>
          </a:prstGeom>
        </p:spPr>
      </p:pic>
    </p:spTree>
    <p:extLst>
      <p:ext uri="{BB962C8B-B14F-4D97-AF65-F5344CB8AC3E}">
        <p14:creationId xmlns:p14="http://schemas.microsoft.com/office/powerpoint/2010/main" val="55784747"/>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89231E-2BB7-4BA4-A7BF-F2CDCEBBE5E5}"/>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40</a:t>
            </a:fld>
            <a:endParaRPr lang="en-US" dirty="0"/>
          </a:p>
        </p:txBody>
      </p:sp>
      <p:pic>
        <p:nvPicPr>
          <p:cNvPr id="10" name="Picture Placeholder 7" descr="A close up of a pipette dropping a drop of liquid into a petri dish">
            <a:extLst>
              <a:ext uri="{FF2B5EF4-FFF2-40B4-BE49-F238E27FC236}">
                <a16:creationId xmlns:a16="http://schemas.microsoft.com/office/drawing/2014/main" id="{FAB08D6F-E051-4336-9514-35C67978A1F5}"/>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412" r="412"/>
          <a:stretch/>
        </p:blipFill>
        <p:spPr>
          <a:xfrm flipH="1">
            <a:off x="1809750" y="466725"/>
            <a:ext cx="7834312" cy="5924550"/>
          </a:xfrm>
        </p:spPr>
      </p:pic>
      <p:sp>
        <p:nvSpPr>
          <p:cNvPr id="160" name="Text Placeholder 159">
            <a:extLst>
              <a:ext uri="{FF2B5EF4-FFF2-40B4-BE49-F238E27FC236}">
                <a16:creationId xmlns:a16="http://schemas.microsoft.com/office/drawing/2014/main" id="{494105F6-F94F-433A-BC1D-B4F5A9AFEEA9}"/>
              </a:ext>
            </a:extLst>
          </p:cNvPr>
          <p:cNvSpPr>
            <a:spLocks noGrp="1"/>
          </p:cNvSpPr>
          <p:nvPr>
            <p:ph type="body" sz="quarter" idx="16"/>
          </p:nvPr>
        </p:nvSpPr>
        <p:spPr>
          <a:xfrm>
            <a:off x="8797099" y="2176145"/>
            <a:ext cx="3170302" cy="2047512"/>
          </a:xfrm>
        </p:spPr>
        <p:txBody>
          <a:bodyPr/>
          <a:lstStyle/>
          <a:p>
            <a:r>
              <a:rPr lang="en-US" dirty="0">
                <a:latin typeface="Aharoni" panose="02010803020104030203" pitchFamily="2" charset="-79"/>
                <a:cs typeface="Aharoni" panose="02010803020104030203" pitchFamily="2" charset="-79"/>
              </a:rPr>
              <a:t>Group 2 (MSc. Statistics)</a:t>
            </a:r>
          </a:p>
          <a:p>
            <a:pPr marL="285750" indent="-285750">
              <a:buFont typeface="Arial" panose="020B0604020202020204" pitchFamily="34" charset="0"/>
              <a:buChar char="•"/>
            </a:pPr>
            <a:r>
              <a:rPr lang="en-US" dirty="0">
                <a:latin typeface="Aharoni" panose="02010803020104030203" pitchFamily="2" charset="-79"/>
                <a:cs typeface="Aharoni" panose="02010803020104030203" pitchFamily="2" charset="-79"/>
              </a:rPr>
              <a:t>Chavi</a:t>
            </a:r>
          </a:p>
          <a:p>
            <a:pPr marL="285750" indent="-285750">
              <a:buFont typeface="Arial" panose="020B0604020202020204" pitchFamily="34" charset="0"/>
              <a:buChar char="•"/>
            </a:pPr>
            <a:r>
              <a:rPr lang="en-US" dirty="0">
                <a:latin typeface="Aharoni" panose="02010803020104030203" pitchFamily="2" charset="-79"/>
                <a:cs typeface="Aharoni" panose="02010803020104030203" pitchFamily="2" charset="-79"/>
              </a:rPr>
              <a:t>Supriya</a:t>
            </a:r>
          </a:p>
          <a:p>
            <a:pPr marL="285750" indent="-285750">
              <a:buFont typeface="Arial" panose="020B0604020202020204" pitchFamily="34" charset="0"/>
              <a:buChar char="•"/>
            </a:pPr>
            <a:r>
              <a:rPr lang="en-US" dirty="0">
                <a:latin typeface="Aharoni" panose="02010803020104030203" pitchFamily="2" charset="-79"/>
                <a:cs typeface="Aharoni" panose="02010803020104030203" pitchFamily="2" charset="-79"/>
              </a:rPr>
              <a:t>Sushma</a:t>
            </a:r>
          </a:p>
          <a:p>
            <a:pPr marL="285750" indent="-285750">
              <a:buFont typeface="Arial" panose="020B0604020202020204" pitchFamily="34" charset="0"/>
              <a:buChar char="•"/>
            </a:pPr>
            <a:r>
              <a:rPr lang="en-US" dirty="0">
                <a:latin typeface="Aharoni" panose="02010803020104030203" pitchFamily="2" charset="-79"/>
                <a:cs typeface="Aharoni" panose="02010803020104030203" pitchFamily="2" charset="-79"/>
              </a:rPr>
              <a:t>Kavitha</a:t>
            </a:r>
          </a:p>
          <a:p>
            <a:pPr marL="285750" indent="-285750">
              <a:buFont typeface="Arial" panose="020B0604020202020204" pitchFamily="34" charset="0"/>
              <a:buChar char="•"/>
            </a:pPr>
            <a:r>
              <a:rPr lang="en-US" dirty="0">
                <a:latin typeface="Aharoni" panose="02010803020104030203" pitchFamily="2" charset="-79"/>
                <a:cs typeface="Aharoni" panose="02010803020104030203" pitchFamily="2" charset="-79"/>
              </a:rPr>
              <a:t>Revathi</a:t>
            </a:r>
          </a:p>
          <a:p>
            <a:pPr marL="285750" indent="-285750">
              <a:buFont typeface="Arial" panose="020B0604020202020204" pitchFamily="34" charset="0"/>
              <a:buChar char="•"/>
            </a:pPr>
            <a:r>
              <a:rPr lang="en-US" dirty="0">
                <a:latin typeface="Aharoni" panose="02010803020104030203" pitchFamily="2" charset="-79"/>
                <a:cs typeface="Aharoni" panose="02010803020104030203" pitchFamily="2" charset="-79"/>
              </a:rPr>
              <a:t>Yamini</a:t>
            </a:r>
          </a:p>
        </p:txBody>
      </p:sp>
      <p:sp>
        <p:nvSpPr>
          <p:cNvPr id="54" name="Title 53">
            <a:extLst>
              <a:ext uri="{FF2B5EF4-FFF2-40B4-BE49-F238E27FC236}">
                <a16:creationId xmlns:a16="http://schemas.microsoft.com/office/drawing/2014/main" id="{C96D6B90-01A4-4E2C-A3C5-57E67B888825}"/>
              </a:ext>
            </a:extLst>
          </p:cNvPr>
          <p:cNvSpPr>
            <a:spLocks noGrp="1"/>
          </p:cNvSpPr>
          <p:nvPr>
            <p:ph type="title"/>
          </p:nvPr>
        </p:nvSpPr>
        <p:spPr>
          <a:xfrm rot="16200000">
            <a:off x="-1129259" y="3009387"/>
            <a:ext cx="4138612" cy="562995"/>
          </a:xfrm>
        </p:spPr>
        <p:txBody>
          <a:bodyPr/>
          <a:lstStyle/>
          <a:p>
            <a:r>
              <a:rPr lang="en-US" dirty="0">
                <a:solidFill>
                  <a:schemeClr val="accent4">
                    <a:lumMod val="75000"/>
                  </a:schemeClr>
                </a:solidFill>
                <a:latin typeface="Imprint MT Shadow" panose="04020605060303030202" pitchFamily="82" charset="0"/>
              </a:rPr>
              <a:t>Thank you</a:t>
            </a:r>
          </a:p>
        </p:txBody>
      </p:sp>
    </p:spTree>
    <p:extLst>
      <p:ext uri="{BB962C8B-B14F-4D97-AF65-F5344CB8AC3E}">
        <p14:creationId xmlns:p14="http://schemas.microsoft.com/office/powerpoint/2010/main" val="150191481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US" dirty="0">
                <a:solidFill>
                  <a:schemeClr val="accent4">
                    <a:lumMod val="75000"/>
                  </a:schemeClr>
                </a:solidFill>
                <a:latin typeface="Imprint MT Shadow" panose="04020605060303030202" pitchFamily="82" charset="0"/>
              </a:rPr>
              <a:t>Appendix </a:t>
            </a:r>
          </a:p>
        </p:txBody>
      </p:sp>
    </p:spTree>
    <p:extLst>
      <p:ext uri="{BB962C8B-B14F-4D97-AF65-F5344CB8AC3E}">
        <p14:creationId xmlns:p14="http://schemas.microsoft.com/office/powerpoint/2010/main" val="378339224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499C806-9164-C04E-F979-10510A540C58}"/>
              </a:ext>
            </a:extLst>
          </p:cNvPr>
          <p:cNvPicPr>
            <a:picLocks noChangeAspect="1"/>
          </p:cNvPicPr>
          <p:nvPr/>
        </p:nvPicPr>
        <p:blipFill>
          <a:blip r:embed="rId2"/>
          <a:stretch>
            <a:fillRect/>
          </a:stretch>
        </p:blipFill>
        <p:spPr>
          <a:xfrm>
            <a:off x="563927" y="310512"/>
            <a:ext cx="7991714" cy="5834255"/>
          </a:xfrm>
          <a:prstGeom prst="rect">
            <a:avLst/>
          </a:prstGeom>
          <a:ln>
            <a:noFill/>
          </a:ln>
          <a:effectLst>
            <a:outerShdw blurRad="292100" dist="139700" dir="2700000" algn="tl" rotWithShape="0">
              <a:srgbClr val="333333">
                <a:alpha val="65000"/>
              </a:srgbClr>
            </a:outerShdw>
          </a:effectLst>
        </p:spPr>
      </p:pic>
      <p:sp>
        <p:nvSpPr>
          <p:cNvPr id="12" name="Slide Number Placeholder 3">
            <a:extLst>
              <a:ext uri="{FF2B5EF4-FFF2-40B4-BE49-F238E27FC236}">
                <a16:creationId xmlns:a16="http://schemas.microsoft.com/office/drawing/2014/main" id="{3C45F07D-0BFB-AD00-A8B3-E83095B4910E}"/>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42</a:t>
            </a:fld>
            <a:endParaRPr lang="en-US" dirty="0"/>
          </a:p>
        </p:txBody>
      </p:sp>
    </p:spTree>
    <p:extLst>
      <p:ext uri="{BB962C8B-B14F-4D97-AF65-F5344CB8AC3E}">
        <p14:creationId xmlns:p14="http://schemas.microsoft.com/office/powerpoint/2010/main" val="2889900494"/>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254991-1DF1-43F6-2A06-64DB8D71039C}"/>
              </a:ext>
            </a:extLst>
          </p:cNvPr>
          <p:cNvPicPr>
            <a:picLocks noChangeAspect="1"/>
          </p:cNvPicPr>
          <p:nvPr/>
        </p:nvPicPr>
        <p:blipFill>
          <a:blip r:embed="rId2"/>
          <a:stretch>
            <a:fillRect/>
          </a:stretch>
        </p:blipFill>
        <p:spPr>
          <a:xfrm>
            <a:off x="284701" y="238604"/>
            <a:ext cx="5311427" cy="397678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2D520824-4FE2-2F05-C7D9-242EB325A35B}"/>
              </a:ext>
            </a:extLst>
          </p:cNvPr>
          <p:cNvPicPr>
            <a:picLocks noChangeAspect="1"/>
          </p:cNvPicPr>
          <p:nvPr/>
        </p:nvPicPr>
        <p:blipFill>
          <a:blip r:embed="rId3"/>
          <a:stretch>
            <a:fillRect/>
          </a:stretch>
        </p:blipFill>
        <p:spPr>
          <a:xfrm>
            <a:off x="6096000" y="1291804"/>
            <a:ext cx="5468113" cy="5115639"/>
          </a:xfrm>
          <a:prstGeom prst="rect">
            <a:avLst/>
          </a:prstGeom>
          <a:ln>
            <a:noFill/>
          </a:ln>
          <a:effectLst>
            <a:outerShdw blurRad="292100" dist="139700" dir="2700000" algn="tl" rotWithShape="0">
              <a:srgbClr val="333333">
                <a:alpha val="65000"/>
              </a:srgbClr>
            </a:outerShdw>
          </a:effectLst>
        </p:spPr>
      </p:pic>
      <p:sp>
        <p:nvSpPr>
          <p:cNvPr id="7" name="Slide Number Placeholder 3">
            <a:extLst>
              <a:ext uri="{FF2B5EF4-FFF2-40B4-BE49-F238E27FC236}">
                <a16:creationId xmlns:a16="http://schemas.microsoft.com/office/drawing/2014/main" id="{48580FC6-0614-581F-C215-B4B9097EEB15}"/>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43</a:t>
            </a:fld>
            <a:endParaRPr lang="en-US" dirty="0"/>
          </a:p>
        </p:txBody>
      </p:sp>
    </p:spTree>
    <p:extLst>
      <p:ext uri="{BB962C8B-B14F-4D97-AF65-F5344CB8AC3E}">
        <p14:creationId xmlns:p14="http://schemas.microsoft.com/office/powerpoint/2010/main" val="2756269469"/>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7B6E42-D930-59F2-2E91-D51BBD50AD59}"/>
              </a:ext>
            </a:extLst>
          </p:cNvPr>
          <p:cNvPicPr>
            <a:picLocks noChangeAspect="1"/>
          </p:cNvPicPr>
          <p:nvPr/>
        </p:nvPicPr>
        <p:blipFill>
          <a:blip r:embed="rId2"/>
          <a:stretch>
            <a:fillRect/>
          </a:stretch>
        </p:blipFill>
        <p:spPr>
          <a:xfrm>
            <a:off x="193675" y="245772"/>
            <a:ext cx="6373114" cy="506800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7CAA2B98-1C81-A16C-B770-B891D2B17DC1}"/>
              </a:ext>
            </a:extLst>
          </p:cNvPr>
          <p:cNvPicPr>
            <a:picLocks noChangeAspect="1"/>
          </p:cNvPicPr>
          <p:nvPr/>
        </p:nvPicPr>
        <p:blipFill>
          <a:blip r:embed="rId3"/>
          <a:stretch>
            <a:fillRect/>
          </a:stretch>
        </p:blipFill>
        <p:spPr>
          <a:xfrm>
            <a:off x="3901184" y="4249363"/>
            <a:ext cx="7867144" cy="2488251"/>
          </a:xfrm>
          <a:prstGeom prst="rect">
            <a:avLst/>
          </a:prstGeom>
          <a:ln>
            <a:noFill/>
          </a:ln>
          <a:effectLst>
            <a:outerShdw blurRad="292100" dist="139700" dir="2700000" algn="tl" rotWithShape="0">
              <a:srgbClr val="333333">
                <a:alpha val="65000"/>
              </a:srgbClr>
            </a:outerShdw>
          </a:effectLst>
        </p:spPr>
      </p:pic>
      <p:sp>
        <p:nvSpPr>
          <p:cNvPr id="10" name="Slide Number Placeholder 3">
            <a:extLst>
              <a:ext uri="{FF2B5EF4-FFF2-40B4-BE49-F238E27FC236}">
                <a16:creationId xmlns:a16="http://schemas.microsoft.com/office/drawing/2014/main" id="{2A2A9482-E3EA-BA16-5B8A-20FFE7C3F490}"/>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44</a:t>
            </a:fld>
            <a:endParaRPr lang="en-US" dirty="0"/>
          </a:p>
        </p:txBody>
      </p:sp>
    </p:spTree>
    <p:extLst>
      <p:ext uri="{BB962C8B-B14F-4D97-AF65-F5344CB8AC3E}">
        <p14:creationId xmlns:p14="http://schemas.microsoft.com/office/powerpoint/2010/main" val="4406188"/>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31A727-C1DE-4199-AC36-1AFF20F4FA99}"/>
              </a:ext>
            </a:extLst>
          </p:cNvPr>
          <p:cNvPicPr>
            <a:picLocks noChangeAspect="1"/>
          </p:cNvPicPr>
          <p:nvPr/>
        </p:nvPicPr>
        <p:blipFill>
          <a:blip r:embed="rId2"/>
          <a:stretch>
            <a:fillRect/>
          </a:stretch>
        </p:blipFill>
        <p:spPr>
          <a:xfrm>
            <a:off x="150455" y="326427"/>
            <a:ext cx="11488753" cy="4010585"/>
          </a:xfrm>
          <a:prstGeom prst="rect">
            <a:avLst/>
          </a:prstGeom>
          <a:ln>
            <a:noFill/>
          </a:ln>
          <a:effectLst>
            <a:outerShdw blurRad="292100" dist="139700" dir="2700000" algn="tl" rotWithShape="0">
              <a:srgbClr val="333333">
                <a:alpha val="65000"/>
              </a:srgbClr>
            </a:outerShdw>
          </a:effectLst>
        </p:spPr>
      </p:pic>
      <p:sp>
        <p:nvSpPr>
          <p:cNvPr id="8" name="Slide Number Placeholder 3">
            <a:extLst>
              <a:ext uri="{FF2B5EF4-FFF2-40B4-BE49-F238E27FC236}">
                <a16:creationId xmlns:a16="http://schemas.microsoft.com/office/drawing/2014/main" id="{C0032041-50C2-B615-7215-0BF4BD30D75F}"/>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45</a:t>
            </a:fld>
            <a:endParaRPr lang="en-US" dirty="0"/>
          </a:p>
        </p:txBody>
      </p:sp>
    </p:spTree>
    <p:extLst>
      <p:ext uri="{BB962C8B-B14F-4D97-AF65-F5344CB8AC3E}">
        <p14:creationId xmlns:p14="http://schemas.microsoft.com/office/powerpoint/2010/main" val="3974898533"/>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D31544-8181-10C3-F3E0-89C3FD4376BC}"/>
              </a:ext>
            </a:extLst>
          </p:cNvPr>
          <p:cNvSpPr>
            <a:spLocks noGrp="1"/>
          </p:cNvSpPr>
          <p:nvPr>
            <p:ph type="sldNum" sz="quarter" idx="12"/>
          </p:nvPr>
        </p:nvSpPr>
        <p:spPr/>
        <p:txBody>
          <a:bodyPr/>
          <a:lstStyle/>
          <a:p>
            <a:fld id="{BF860B6F-2FE3-4DE6-9496-980E987E7466}" type="slidenum">
              <a:rPr lang="en-US" smtClean="0"/>
              <a:pPr/>
              <a:t>46</a:t>
            </a:fld>
            <a:endParaRPr lang="en-US" dirty="0"/>
          </a:p>
        </p:txBody>
      </p:sp>
      <p:pic>
        <p:nvPicPr>
          <p:cNvPr id="7" name="Picture 6">
            <a:extLst>
              <a:ext uri="{FF2B5EF4-FFF2-40B4-BE49-F238E27FC236}">
                <a16:creationId xmlns:a16="http://schemas.microsoft.com/office/drawing/2014/main" id="{3C723FC7-0197-3F44-E83E-7FD9F270A590}"/>
              </a:ext>
            </a:extLst>
          </p:cNvPr>
          <p:cNvPicPr>
            <a:picLocks noChangeAspect="1"/>
          </p:cNvPicPr>
          <p:nvPr/>
        </p:nvPicPr>
        <p:blipFill>
          <a:blip r:embed="rId2"/>
          <a:stretch>
            <a:fillRect/>
          </a:stretch>
        </p:blipFill>
        <p:spPr>
          <a:xfrm>
            <a:off x="352533" y="320675"/>
            <a:ext cx="6633484" cy="58791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915667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F59BBA-092F-71B1-EE70-EBBBF08817DE}"/>
              </a:ext>
            </a:extLst>
          </p:cNvPr>
          <p:cNvPicPr>
            <a:picLocks noChangeAspect="1"/>
          </p:cNvPicPr>
          <p:nvPr/>
        </p:nvPicPr>
        <p:blipFill>
          <a:blip r:embed="rId2"/>
          <a:stretch>
            <a:fillRect/>
          </a:stretch>
        </p:blipFill>
        <p:spPr>
          <a:xfrm>
            <a:off x="297984" y="201168"/>
            <a:ext cx="8090012" cy="5971032"/>
          </a:xfrm>
          <a:prstGeom prst="rect">
            <a:avLst/>
          </a:prstGeom>
          <a:ln>
            <a:noFill/>
          </a:ln>
          <a:effectLst>
            <a:outerShdw blurRad="292100" dist="139700" dir="2700000" algn="tl" rotWithShape="0">
              <a:srgbClr val="333333">
                <a:alpha val="65000"/>
              </a:srgbClr>
            </a:outerShdw>
          </a:effectLst>
        </p:spPr>
      </p:pic>
      <p:sp>
        <p:nvSpPr>
          <p:cNvPr id="8" name="Slide Number Placeholder 3">
            <a:extLst>
              <a:ext uri="{FF2B5EF4-FFF2-40B4-BE49-F238E27FC236}">
                <a16:creationId xmlns:a16="http://schemas.microsoft.com/office/drawing/2014/main" id="{1135FDB5-831A-F470-F7FC-565A52452276}"/>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47</a:t>
            </a:fld>
            <a:endParaRPr lang="en-US" dirty="0"/>
          </a:p>
        </p:txBody>
      </p:sp>
    </p:spTree>
    <p:extLst>
      <p:ext uri="{BB962C8B-B14F-4D97-AF65-F5344CB8AC3E}">
        <p14:creationId xmlns:p14="http://schemas.microsoft.com/office/powerpoint/2010/main" val="2726133158"/>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32B935-2044-9C53-5723-14B50FEA9A5F}"/>
              </a:ext>
            </a:extLst>
          </p:cNvPr>
          <p:cNvSpPr>
            <a:spLocks noGrp="1"/>
          </p:cNvSpPr>
          <p:nvPr>
            <p:ph type="sldNum" sz="quarter" idx="12"/>
          </p:nvPr>
        </p:nvSpPr>
        <p:spPr/>
        <p:txBody>
          <a:bodyPr/>
          <a:lstStyle/>
          <a:p>
            <a:fld id="{BF860B6F-2FE3-4DE6-9496-980E987E7466}" type="slidenum">
              <a:rPr lang="en-US" smtClean="0"/>
              <a:pPr/>
              <a:t>48</a:t>
            </a:fld>
            <a:endParaRPr lang="en-US" dirty="0"/>
          </a:p>
        </p:txBody>
      </p:sp>
      <p:pic>
        <p:nvPicPr>
          <p:cNvPr id="7" name="Picture 6">
            <a:extLst>
              <a:ext uri="{FF2B5EF4-FFF2-40B4-BE49-F238E27FC236}">
                <a16:creationId xmlns:a16="http://schemas.microsoft.com/office/drawing/2014/main" id="{ADDBEC5E-466E-4895-3854-7132A74A5A45}"/>
              </a:ext>
            </a:extLst>
          </p:cNvPr>
          <p:cNvPicPr>
            <a:picLocks noChangeAspect="1"/>
          </p:cNvPicPr>
          <p:nvPr/>
        </p:nvPicPr>
        <p:blipFill>
          <a:blip r:embed="rId2"/>
          <a:stretch>
            <a:fillRect/>
          </a:stretch>
        </p:blipFill>
        <p:spPr>
          <a:xfrm>
            <a:off x="167285" y="155448"/>
            <a:ext cx="6196940" cy="595291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462F149-55F5-6C26-DD51-5877EF9213BF}"/>
              </a:ext>
            </a:extLst>
          </p:cNvPr>
          <p:cNvPicPr>
            <a:picLocks noChangeAspect="1"/>
          </p:cNvPicPr>
          <p:nvPr/>
        </p:nvPicPr>
        <p:blipFill>
          <a:blip r:embed="rId3"/>
          <a:stretch>
            <a:fillRect/>
          </a:stretch>
        </p:blipFill>
        <p:spPr>
          <a:xfrm>
            <a:off x="4627690" y="3429000"/>
            <a:ext cx="6196940" cy="31158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99984932"/>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48233D-43FB-7A8D-160B-CFBF1C8EA696}"/>
              </a:ext>
            </a:extLst>
          </p:cNvPr>
          <p:cNvSpPr>
            <a:spLocks noGrp="1"/>
          </p:cNvSpPr>
          <p:nvPr>
            <p:ph type="sldNum" sz="quarter" idx="12"/>
          </p:nvPr>
        </p:nvSpPr>
        <p:spPr/>
        <p:txBody>
          <a:bodyPr/>
          <a:lstStyle/>
          <a:p>
            <a:fld id="{BF860B6F-2FE3-4DE6-9496-980E987E7466}" type="slidenum">
              <a:rPr lang="en-US" smtClean="0"/>
              <a:pPr/>
              <a:t>49</a:t>
            </a:fld>
            <a:endParaRPr lang="en-US" dirty="0"/>
          </a:p>
        </p:txBody>
      </p:sp>
      <p:pic>
        <p:nvPicPr>
          <p:cNvPr id="7" name="Picture 6">
            <a:extLst>
              <a:ext uri="{FF2B5EF4-FFF2-40B4-BE49-F238E27FC236}">
                <a16:creationId xmlns:a16="http://schemas.microsoft.com/office/drawing/2014/main" id="{8373B4E4-9902-7CEE-71F3-9EC2E5CF99DA}"/>
              </a:ext>
            </a:extLst>
          </p:cNvPr>
          <p:cNvPicPr>
            <a:picLocks noChangeAspect="1"/>
          </p:cNvPicPr>
          <p:nvPr/>
        </p:nvPicPr>
        <p:blipFill>
          <a:blip r:embed="rId2"/>
          <a:stretch>
            <a:fillRect/>
          </a:stretch>
        </p:blipFill>
        <p:spPr>
          <a:xfrm>
            <a:off x="158496" y="146304"/>
            <a:ext cx="5647428" cy="521208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6BF702CC-C7A5-1F81-B1A9-6538B84F1AA4}"/>
              </a:ext>
            </a:extLst>
          </p:cNvPr>
          <p:cNvPicPr>
            <a:picLocks noChangeAspect="1"/>
          </p:cNvPicPr>
          <p:nvPr/>
        </p:nvPicPr>
        <p:blipFill>
          <a:blip r:embed="rId3"/>
          <a:stretch>
            <a:fillRect/>
          </a:stretch>
        </p:blipFill>
        <p:spPr>
          <a:xfrm>
            <a:off x="5603134" y="1915668"/>
            <a:ext cx="6430370" cy="44531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198123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68">
            <a:extLst>
              <a:ext uri="{FF2B5EF4-FFF2-40B4-BE49-F238E27FC236}">
                <a16:creationId xmlns:a16="http://schemas.microsoft.com/office/drawing/2014/main" id="{A74CEF14-9F3D-49A7-B904-B4E3A7113A15}"/>
              </a:ext>
            </a:extLst>
          </p:cNvPr>
          <p:cNvSpPr>
            <a:spLocks noGrp="1"/>
          </p:cNvSpPr>
          <p:nvPr>
            <p:ph type="title"/>
          </p:nvPr>
        </p:nvSpPr>
        <p:spPr>
          <a:xfrm>
            <a:off x="7155179" y="461744"/>
            <a:ext cx="3977640" cy="1463040"/>
          </a:xfrm>
        </p:spPr>
        <p:txBody>
          <a:bodyPr/>
          <a:lstStyle/>
          <a:p>
            <a:pPr algn="l"/>
            <a:r>
              <a:rPr lang="en-US" dirty="0">
                <a:solidFill>
                  <a:schemeClr val="accent4">
                    <a:lumMod val="75000"/>
                  </a:schemeClr>
                </a:solidFill>
                <a:latin typeface="Imprint MT Shadow" panose="04020605060303030202" pitchFamily="82" charset="0"/>
              </a:rPr>
              <a:t>Medical Insurance</a:t>
            </a:r>
          </a:p>
        </p:txBody>
      </p:sp>
      <p:pic>
        <p:nvPicPr>
          <p:cNvPr id="15" name="Picture Placeholder 14" descr="A close up of a nurse">
            <a:extLst>
              <a:ext uri="{FF2B5EF4-FFF2-40B4-BE49-F238E27FC236}">
                <a16:creationId xmlns:a16="http://schemas.microsoft.com/office/drawing/2014/main" id="{D67D6F18-268F-4677-BF55-4B1B9EE4BF3E}"/>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 y="466726"/>
            <a:ext cx="6848474" cy="6391274"/>
          </a:xfrm>
        </p:spPr>
      </p:pic>
      <p:sp>
        <p:nvSpPr>
          <p:cNvPr id="24" name="Text Placeholder 23">
            <a:extLst>
              <a:ext uri="{FF2B5EF4-FFF2-40B4-BE49-F238E27FC236}">
                <a16:creationId xmlns:a16="http://schemas.microsoft.com/office/drawing/2014/main" id="{78FE74D7-D9BF-46B2-AB6D-79E819EB9A0F}"/>
              </a:ext>
            </a:extLst>
          </p:cNvPr>
          <p:cNvSpPr>
            <a:spLocks noGrp="1"/>
          </p:cNvSpPr>
          <p:nvPr>
            <p:ph type="body" sz="quarter" idx="14"/>
          </p:nvPr>
        </p:nvSpPr>
        <p:spPr>
          <a:xfrm>
            <a:off x="5998030" y="2153249"/>
            <a:ext cx="6193970" cy="2779968"/>
          </a:xfrm>
        </p:spPr>
        <p:txBody>
          <a:bodyPr/>
          <a:lstStyle/>
          <a:p>
            <a:pPr marL="285750" indent="-285750">
              <a:buFont typeface="Arial" panose="020B0604020202020204" pitchFamily="34" charset="0"/>
              <a:buChar char="•"/>
            </a:pPr>
            <a:r>
              <a:rPr lang="en-US" sz="1700" dirty="0">
                <a:latin typeface="Tw Cen MT" panose="020B0602020104020603" pitchFamily="34" charset="0"/>
              </a:rPr>
              <a:t>Medical insurance is an insurance product that covers medical and surgical expenses of whole or part of an insured individual.</a:t>
            </a:r>
          </a:p>
          <a:p>
            <a:pPr marL="285750" indent="-285750">
              <a:buFont typeface="Arial" panose="020B0604020202020204" pitchFamily="34" charset="0"/>
              <a:buChar char="•"/>
            </a:pPr>
            <a:r>
              <a:rPr lang="en-US" sz="1700" dirty="0">
                <a:latin typeface="Tw Cen MT" panose="020B0602020104020603" pitchFamily="34" charset="0"/>
              </a:rPr>
              <a:t>Medical insurance is a contract between the insurer and the insured. It offers coverage for expenses against medical and surgical treatments to the policyholder.</a:t>
            </a:r>
          </a:p>
          <a:p>
            <a:pPr marL="285750" indent="-285750">
              <a:buFont typeface="Arial" panose="020B0604020202020204" pitchFamily="34" charset="0"/>
              <a:buChar char="•"/>
            </a:pPr>
            <a:r>
              <a:rPr lang="en-US" sz="1700" dirty="0">
                <a:latin typeface="Tw Cen MT" panose="020B0602020104020603" pitchFamily="34" charset="0"/>
              </a:rPr>
              <a:t>The policy covers your in-hospitalization and pre-and post-hospitalization expenses up to a pre-determined amount.​</a:t>
            </a:r>
          </a:p>
        </p:txBody>
      </p:sp>
      <p:sp>
        <p:nvSpPr>
          <p:cNvPr id="4" name="Slide Number Placeholder 3">
            <a:extLst>
              <a:ext uri="{FF2B5EF4-FFF2-40B4-BE49-F238E27FC236}">
                <a16:creationId xmlns:a16="http://schemas.microsoft.com/office/drawing/2014/main" id="{231B5EF5-D35E-4241-92D4-3A8164978425}"/>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5</a:t>
            </a:fld>
            <a:endParaRPr lang="en-US" dirty="0"/>
          </a:p>
        </p:txBody>
      </p:sp>
    </p:spTree>
    <p:extLst>
      <p:ext uri="{BB962C8B-B14F-4D97-AF65-F5344CB8AC3E}">
        <p14:creationId xmlns:p14="http://schemas.microsoft.com/office/powerpoint/2010/main" val="1535750666"/>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D38F6C-43E1-409E-E4C5-87753E092CBA}"/>
              </a:ext>
            </a:extLst>
          </p:cNvPr>
          <p:cNvPicPr>
            <a:picLocks noChangeAspect="1"/>
          </p:cNvPicPr>
          <p:nvPr/>
        </p:nvPicPr>
        <p:blipFill>
          <a:blip r:embed="rId2"/>
          <a:stretch>
            <a:fillRect/>
          </a:stretch>
        </p:blipFill>
        <p:spPr>
          <a:xfrm>
            <a:off x="150519" y="146304"/>
            <a:ext cx="9359241" cy="6231676"/>
          </a:xfrm>
          <a:prstGeom prst="rect">
            <a:avLst/>
          </a:prstGeom>
          <a:ln>
            <a:noFill/>
          </a:ln>
          <a:effectLst>
            <a:outerShdw blurRad="292100" dist="139700" dir="2700000" algn="tl" rotWithShape="0">
              <a:srgbClr val="333333">
                <a:alpha val="65000"/>
              </a:srgbClr>
            </a:outerShdw>
          </a:effectLst>
        </p:spPr>
      </p:pic>
      <p:sp>
        <p:nvSpPr>
          <p:cNvPr id="8" name="Slide Number Placeholder 3">
            <a:extLst>
              <a:ext uri="{FF2B5EF4-FFF2-40B4-BE49-F238E27FC236}">
                <a16:creationId xmlns:a16="http://schemas.microsoft.com/office/drawing/2014/main" id="{CBEDFD72-7F46-ACFA-7CFD-3A8E076AE5F5}"/>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50</a:t>
            </a:fld>
            <a:endParaRPr lang="en-US" dirty="0"/>
          </a:p>
        </p:txBody>
      </p:sp>
    </p:spTree>
    <p:extLst>
      <p:ext uri="{BB962C8B-B14F-4D97-AF65-F5344CB8AC3E}">
        <p14:creationId xmlns:p14="http://schemas.microsoft.com/office/powerpoint/2010/main" val="1909691799"/>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F140F7-9E45-90E2-DA54-E0FBAE6347A8}"/>
              </a:ext>
            </a:extLst>
          </p:cNvPr>
          <p:cNvSpPr>
            <a:spLocks noGrp="1"/>
          </p:cNvSpPr>
          <p:nvPr>
            <p:ph type="sldNum" sz="quarter" idx="12"/>
          </p:nvPr>
        </p:nvSpPr>
        <p:spPr/>
        <p:txBody>
          <a:bodyPr/>
          <a:lstStyle/>
          <a:p>
            <a:fld id="{BF860B6F-2FE3-4DE6-9496-980E987E7466}" type="slidenum">
              <a:rPr lang="en-US" smtClean="0"/>
              <a:pPr/>
              <a:t>51</a:t>
            </a:fld>
            <a:endParaRPr lang="en-US" dirty="0"/>
          </a:p>
        </p:txBody>
      </p:sp>
      <p:pic>
        <p:nvPicPr>
          <p:cNvPr id="7" name="Picture 6">
            <a:extLst>
              <a:ext uri="{FF2B5EF4-FFF2-40B4-BE49-F238E27FC236}">
                <a16:creationId xmlns:a16="http://schemas.microsoft.com/office/drawing/2014/main" id="{584363C3-0E2A-5C8E-E687-E4C315F2F266}"/>
              </a:ext>
            </a:extLst>
          </p:cNvPr>
          <p:cNvPicPr>
            <a:picLocks noChangeAspect="1"/>
          </p:cNvPicPr>
          <p:nvPr/>
        </p:nvPicPr>
        <p:blipFill>
          <a:blip r:embed="rId2"/>
          <a:stretch>
            <a:fillRect/>
          </a:stretch>
        </p:blipFill>
        <p:spPr>
          <a:xfrm>
            <a:off x="420633" y="214829"/>
            <a:ext cx="10115353" cy="5727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7916760"/>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7D3E00-9DF2-E91D-CC68-111AA8FF51C5}"/>
              </a:ext>
            </a:extLst>
          </p:cNvPr>
          <p:cNvSpPr>
            <a:spLocks noGrp="1"/>
          </p:cNvSpPr>
          <p:nvPr>
            <p:ph type="sldNum" sz="quarter" idx="12"/>
          </p:nvPr>
        </p:nvSpPr>
        <p:spPr/>
        <p:txBody>
          <a:bodyPr/>
          <a:lstStyle/>
          <a:p>
            <a:fld id="{BF860B6F-2FE3-4DE6-9496-980E987E7466}" type="slidenum">
              <a:rPr lang="en-US" smtClean="0"/>
              <a:pPr/>
              <a:t>52</a:t>
            </a:fld>
            <a:endParaRPr lang="en-US" dirty="0"/>
          </a:p>
        </p:txBody>
      </p:sp>
      <p:pic>
        <p:nvPicPr>
          <p:cNvPr id="7" name="Picture 6">
            <a:extLst>
              <a:ext uri="{FF2B5EF4-FFF2-40B4-BE49-F238E27FC236}">
                <a16:creationId xmlns:a16="http://schemas.microsoft.com/office/drawing/2014/main" id="{DF65F860-8232-2077-9E51-3C723EC573A6}"/>
              </a:ext>
            </a:extLst>
          </p:cNvPr>
          <p:cNvPicPr>
            <a:picLocks noChangeAspect="1"/>
          </p:cNvPicPr>
          <p:nvPr/>
        </p:nvPicPr>
        <p:blipFill>
          <a:blip r:embed="rId2"/>
          <a:stretch>
            <a:fillRect/>
          </a:stretch>
        </p:blipFill>
        <p:spPr>
          <a:xfrm>
            <a:off x="203005" y="173736"/>
            <a:ext cx="5970405" cy="612648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109125C-4775-E521-4BD8-051F8734782F}"/>
              </a:ext>
            </a:extLst>
          </p:cNvPr>
          <p:cNvPicPr>
            <a:picLocks noChangeAspect="1"/>
          </p:cNvPicPr>
          <p:nvPr/>
        </p:nvPicPr>
        <p:blipFill>
          <a:blip r:embed="rId3"/>
          <a:stretch>
            <a:fillRect/>
          </a:stretch>
        </p:blipFill>
        <p:spPr>
          <a:xfrm>
            <a:off x="6373770" y="576072"/>
            <a:ext cx="5348838" cy="49063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5026733"/>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44F579-665C-1952-7803-3071A7B4932A}"/>
              </a:ext>
            </a:extLst>
          </p:cNvPr>
          <p:cNvSpPr>
            <a:spLocks noGrp="1"/>
          </p:cNvSpPr>
          <p:nvPr>
            <p:ph type="sldNum" sz="quarter" idx="12"/>
          </p:nvPr>
        </p:nvSpPr>
        <p:spPr/>
        <p:txBody>
          <a:bodyPr/>
          <a:lstStyle/>
          <a:p>
            <a:fld id="{BF860B6F-2FE3-4DE6-9496-980E987E7466}" type="slidenum">
              <a:rPr lang="en-US" smtClean="0"/>
              <a:pPr/>
              <a:t>53</a:t>
            </a:fld>
            <a:endParaRPr lang="en-US" dirty="0"/>
          </a:p>
        </p:txBody>
      </p:sp>
      <p:pic>
        <p:nvPicPr>
          <p:cNvPr id="7" name="Picture 6">
            <a:extLst>
              <a:ext uri="{FF2B5EF4-FFF2-40B4-BE49-F238E27FC236}">
                <a16:creationId xmlns:a16="http://schemas.microsoft.com/office/drawing/2014/main" id="{7950854B-BC4D-C966-3986-451B743AD91D}"/>
              </a:ext>
            </a:extLst>
          </p:cNvPr>
          <p:cNvPicPr>
            <a:picLocks noChangeAspect="1"/>
          </p:cNvPicPr>
          <p:nvPr/>
        </p:nvPicPr>
        <p:blipFill>
          <a:blip r:embed="rId2"/>
          <a:stretch>
            <a:fillRect/>
          </a:stretch>
        </p:blipFill>
        <p:spPr>
          <a:xfrm>
            <a:off x="225622" y="173736"/>
            <a:ext cx="5258346" cy="491947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13FF82C-33A3-92E3-FFE8-C34F5EF70E85}"/>
              </a:ext>
            </a:extLst>
          </p:cNvPr>
          <p:cNvPicPr>
            <a:picLocks noChangeAspect="1"/>
          </p:cNvPicPr>
          <p:nvPr/>
        </p:nvPicPr>
        <p:blipFill>
          <a:blip r:embed="rId3"/>
          <a:stretch>
            <a:fillRect/>
          </a:stretch>
        </p:blipFill>
        <p:spPr>
          <a:xfrm>
            <a:off x="5833816" y="1053170"/>
            <a:ext cx="5986258" cy="52911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1065129"/>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AE609D-309F-4332-D968-E732F44DB1A0}"/>
              </a:ext>
            </a:extLst>
          </p:cNvPr>
          <p:cNvSpPr>
            <a:spLocks noGrp="1"/>
          </p:cNvSpPr>
          <p:nvPr>
            <p:ph type="sldNum" sz="quarter" idx="12"/>
          </p:nvPr>
        </p:nvSpPr>
        <p:spPr/>
        <p:txBody>
          <a:bodyPr/>
          <a:lstStyle/>
          <a:p>
            <a:fld id="{BF860B6F-2FE3-4DE6-9496-980E987E7466}" type="slidenum">
              <a:rPr lang="en-US" smtClean="0"/>
              <a:pPr/>
              <a:t>54</a:t>
            </a:fld>
            <a:endParaRPr lang="en-US" dirty="0"/>
          </a:p>
        </p:txBody>
      </p:sp>
      <p:pic>
        <p:nvPicPr>
          <p:cNvPr id="7" name="Picture 6">
            <a:extLst>
              <a:ext uri="{FF2B5EF4-FFF2-40B4-BE49-F238E27FC236}">
                <a16:creationId xmlns:a16="http://schemas.microsoft.com/office/drawing/2014/main" id="{AACE0E37-BDFE-AA74-839F-ED4A6DE58F6D}"/>
              </a:ext>
            </a:extLst>
          </p:cNvPr>
          <p:cNvPicPr>
            <a:picLocks noChangeAspect="1"/>
          </p:cNvPicPr>
          <p:nvPr/>
        </p:nvPicPr>
        <p:blipFill>
          <a:blip r:embed="rId2"/>
          <a:stretch>
            <a:fillRect/>
          </a:stretch>
        </p:blipFill>
        <p:spPr>
          <a:xfrm>
            <a:off x="229228" y="137161"/>
            <a:ext cx="5866772" cy="618134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736EEDCD-7505-15CF-F824-418A69E467E5}"/>
              </a:ext>
            </a:extLst>
          </p:cNvPr>
          <p:cNvPicPr>
            <a:picLocks noChangeAspect="1"/>
          </p:cNvPicPr>
          <p:nvPr/>
        </p:nvPicPr>
        <p:blipFill>
          <a:blip r:embed="rId3"/>
          <a:stretch>
            <a:fillRect/>
          </a:stretch>
        </p:blipFill>
        <p:spPr>
          <a:xfrm>
            <a:off x="4626865" y="3227833"/>
            <a:ext cx="7208896" cy="31363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2953225"/>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AD305E-E8A0-31C5-7940-63B6281BA8DB}"/>
              </a:ext>
            </a:extLst>
          </p:cNvPr>
          <p:cNvSpPr>
            <a:spLocks noGrp="1"/>
          </p:cNvSpPr>
          <p:nvPr>
            <p:ph type="sldNum" sz="quarter" idx="12"/>
          </p:nvPr>
        </p:nvSpPr>
        <p:spPr/>
        <p:txBody>
          <a:bodyPr/>
          <a:lstStyle/>
          <a:p>
            <a:fld id="{BF860B6F-2FE3-4DE6-9496-980E987E7466}" type="slidenum">
              <a:rPr lang="en-US" smtClean="0"/>
              <a:pPr/>
              <a:t>55</a:t>
            </a:fld>
            <a:endParaRPr lang="en-US" dirty="0"/>
          </a:p>
        </p:txBody>
      </p:sp>
      <p:pic>
        <p:nvPicPr>
          <p:cNvPr id="7" name="Picture 6">
            <a:extLst>
              <a:ext uri="{FF2B5EF4-FFF2-40B4-BE49-F238E27FC236}">
                <a16:creationId xmlns:a16="http://schemas.microsoft.com/office/drawing/2014/main" id="{87DD47C8-6185-57CF-CB98-15A2A82A651A}"/>
              </a:ext>
            </a:extLst>
          </p:cNvPr>
          <p:cNvPicPr>
            <a:picLocks noChangeAspect="1"/>
          </p:cNvPicPr>
          <p:nvPr/>
        </p:nvPicPr>
        <p:blipFill>
          <a:blip r:embed="rId2"/>
          <a:stretch>
            <a:fillRect/>
          </a:stretch>
        </p:blipFill>
        <p:spPr>
          <a:xfrm>
            <a:off x="205027" y="174787"/>
            <a:ext cx="5890973" cy="534315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0528D22-75BB-FBDD-D5A7-762FD4B22A48}"/>
              </a:ext>
            </a:extLst>
          </p:cNvPr>
          <p:cNvPicPr>
            <a:picLocks noChangeAspect="1"/>
          </p:cNvPicPr>
          <p:nvPr/>
        </p:nvPicPr>
        <p:blipFill>
          <a:blip r:embed="rId3"/>
          <a:stretch>
            <a:fillRect/>
          </a:stretch>
        </p:blipFill>
        <p:spPr>
          <a:xfrm>
            <a:off x="6750340" y="572562"/>
            <a:ext cx="4490684" cy="57128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9106487"/>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8FD575-283D-D3E6-7448-CD9FA1577FBB}"/>
              </a:ext>
            </a:extLst>
          </p:cNvPr>
          <p:cNvSpPr>
            <a:spLocks noGrp="1"/>
          </p:cNvSpPr>
          <p:nvPr>
            <p:ph type="sldNum" sz="quarter" idx="12"/>
          </p:nvPr>
        </p:nvSpPr>
        <p:spPr/>
        <p:txBody>
          <a:bodyPr/>
          <a:lstStyle/>
          <a:p>
            <a:fld id="{BF860B6F-2FE3-4DE6-9496-980E987E7466}" type="slidenum">
              <a:rPr lang="en-US" smtClean="0"/>
              <a:pPr/>
              <a:t>56</a:t>
            </a:fld>
            <a:endParaRPr lang="en-US" dirty="0"/>
          </a:p>
        </p:txBody>
      </p:sp>
      <p:pic>
        <p:nvPicPr>
          <p:cNvPr id="7" name="Picture 6">
            <a:extLst>
              <a:ext uri="{FF2B5EF4-FFF2-40B4-BE49-F238E27FC236}">
                <a16:creationId xmlns:a16="http://schemas.microsoft.com/office/drawing/2014/main" id="{7D5C5E20-1CDB-31B5-B9EA-322D7E7B70A8}"/>
              </a:ext>
            </a:extLst>
          </p:cNvPr>
          <p:cNvPicPr>
            <a:picLocks noChangeAspect="1"/>
          </p:cNvPicPr>
          <p:nvPr/>
        </p:nvPicPr>
        <p:blipFill>
          <a:blip r:embed="rId2"/>
          <a:stretch>
            <a:fillRect/>
          </a:stretch>
        </p:blipFill>
        <p:spPr>
          <a:xfrm>
            <a:off x="169616" y="136525"/>
            <a:ext cx="6026851" cy="514807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6A9979B-EABD-0DE8-D159-B2F82E8B30C0}"/>
              </a:ext>
            </a:extLst>
          </p:cNvPr>
          <p:cNvPicPr>
            <a:picLocks noChangeAspect="1"/>
          </p:cNvPicPr>
          <p:nvPr/>
        </p:nvPicPr>
        <p:blipFill>
          <a:blip r:embed="rId3"/>
          <a:stretch>
            <a:fillRect/>
          </a:stretch>
        </p:blipFill>
        <p:spPr>
          <a:xfrm>
            <a:off x="6416040" y="1216589"/>
            <a:ext cx="5519195" cy="46344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6561309"/>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5A19BA-59E9-C463-E700-24C38C883D1D}"/>
              </a:ext>
            </a:extLst>
          </p:cNvPr>
          <p:cNvSpPr>
            <a:spLocks noGrp="1"/>
          </p:cNvSpPr>
          <p:nvPr>
            <p:ph type="sldNum" sz="quarter" idx="12"/>
          </p:nvPr>
        </p:nvSpPr>
        <p:spPr/>
        <p:txBody>
          <a:bodyPr/>
          <a:lstStyle/>
          <a:p>
            <a:fld id="{BF860B6F-2FE3-4DE6-9496-980E987E7466}" type="slidenum">
              <a:rPr lang="en-US" smtClean="0"/>
              <a:pPr/>
              <a:t>57</a:t>
            </a:fld>
            <a:endParaRPr lang="en-US" dirty="0"/>
          </a:p>
        </p:txBody>
      </p:sp>
      <p:pic>
        <p:nvPicPr>
          <p:cNvPr id="7" name="Picture 6">
            <a:extLst>
              <a:ext uri="{FF2B5EF4-FFF2-40B4-BE49-F238E27FC236}">
                <a16:creationId xmlns:a16="http://schemas.microsoft.com/office/drawing/2014/main" id="{5FF91709-9A94-2015-25E6-56EADA79BD13}"/>
              </a:ext>
            </a:extLst>
          </p:cNvPr>
          <p:cNvPicPr>
            <a:picLocks noChangeAspect="1"/>
          </p:cNvPicPr>
          <p:nvPr/>
        </p:nvPicPr>
        <p:blipFill>
          <a:blip r:embed="rId2"/>
          <a:stretch>
            <a:fillRect/>
          </a:stretch>
        </p:blipFill>
        <p:spPr>
          <a:xfrm>
            <a:off x="390273" y="219456"/>
            <a:ext cx="9101561" cy="60624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47568197"/>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B777A7-6C1D-28E1-7F86-9EAA4024411C}"/>
              </a:ext>
            </a:extLst>
          </p:cNvPr>
          <p:cNvSpPr>
            <a:spLocks noGrp="1"/>
          </p:cNvSpPr>
          <p:nvPr>
            <p:ph type="sldNum" sz="quarter" idx="12"/>
          </p:nvPr>
        </p:nvSpPr>
        <p:spPr/>
        <p:txBody>
          <a:bodyPr/>
          <a:lstStyle/>
          <a:p>
            <a:fld id="{BF860B6F-2FE3-4DE6-9496-980E987E7466}" type="slidenum">
              <a:rPr lang="en-US" smtClean="0"/>
              <a:pPr/>
              <a:t>58</a:t>
            </a:fld>
            <a:endParaRPr lang="en-US" dirty="0"/>
          </a:p>
        </p:txBody>
      </p:sp>
      <p:pic>
        <p:nvPicPr>
          <p:cNvPr id="7" name="Picture 6">
            <a:extLst>
              <a:ext uri="{FF2B5EF4-FFF2-40B4-BE49-F238E27FC236}">
                <a16:creationId xmlns:a16="http://schemas.microsoft.com/office/drawing/2014/main" id="{E96F752B-66A3-CEEA-DDF4-6F00F687CCFF}"/>
              </a:ext>
            </a:extLst>
          </p:cNvPr>
          <p:cNvPicPr>
            <a:picLocks noChangeAspect="1"/>
          </p:cNvPicPr>
          <p:nvPr/>
        </p:nvPicPr>
        <p:blipFill>
          <a:blip r:embed="rId2"/>
          <a:stretch>
            <a:fillRect/>
          </a:stretch>
        </p:blipFill>
        <p:spPr>
          <a:xfrm>
            <a:off x="208037" y="182880"/>
            <a:ext cx="6073892" cy="573852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057086AA-B2DF-1F29-9E93-76A524213E7E}"/>
              </a:ext>
            </a:extLst>
          </p:cNvPr>
          <p:cNvPicPr>
            <a:picLocks noChangeAspect="1"/>
          </p:cNvPicPr>
          <p:nvPr/>
        </p:nvPicPr>
        <p:blipFill>
          <a:blip r:embed="rId3"/>
          <a:stretch>
            <a:fillRect/>
          </a:stretch>
        </p:blipFill>
        <p:spPr>
          <a:xfrm>
            <a:off x="6729984" y="500486"/>
            <a:ext cx="4735577" cy="60152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1716763"/>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899F22-7C4B-0DF7-605F-279FCBA5B0BC}"/>
              </a:ext>
            </a:extLst>
          </p:cNvPr>
          <p:cNvSpPr>
            <a:spLocks noGrp="1"/>
          </p:cNvSpPr>
          <p:nvPr>
            <p:ph type="sldNum" sz="quarter" idx="12"/>
          </p:nvPr>
        </p:nvSpPr>
        <p:spPr/>
        <p:txBody>
          <a:bodyPr/>
          <a:lstStyle/>
          <a:p>
            <a:fld id="{BF860B6F-2FE3-4DE6-9496-980E987E7466}" type="slidenum">
              <a:rPr lang="en-US" smtClean="0"/>
              <a:pPr/>
              <a:t>59</a:t>
            </a:fld>
            <a:endParaRPr lang="en-US" dirty="0"/>
          </a:p>
        </p:txBody>
      </p:sp>
      <p:pic>
        <p:nvPicPr>
          <p:cNvPr id="7" name="Picture 6">
            <a:extLst>
              <a:ext uri="{FF2B5EF4-FFF2-40B4-BE49-F238E27FC236}">
                <a16:creationId xmlns:a16="http://schemas.microsoft.com/office/drawing/2014/main" id="{971768C8-1201-FA2D-5BD3-D0D88FC4DF98}"/>
              </a:ext>
            </a:extLst>
          </p:cNvPr>
          <p:cNvPicPr>
            <a:picLocks noChangeAspect="1"/>
          </p:cNvPicPr>
          <p:nvPr/>
        </p:nvPicPr>
        <p:blipFill>
          <a:blip r:embed="rId2"/>
          <a:stretch>
            <a:fillRect/>
          </a:stretch>
        </p:blipFill>
        <p:spPr>
          <a:xfrm>
            <a:off x="199263" y="0"/>
            <a:ext cx="5456682" cy="50292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CF0CD16-2A42-5DA2-3BE3-4CB95C887EC9}"/>
              </a:ext>
            </a:extLst>
          </p:cNvPr>
          <p:cNvPicPr>
            <a:picLocks noChangeAspect="1"/>
          </p:cNvPicPr>
          <p:nvPr/>
        </p:nvPicPr>
        <p:blipFill>
          <a:blip r:embed="rId3"/>
          <a:stretch>
            <a:fillRect/>
          </a:stretch>
        </p:blipFill>
        <p:spPr>
          <a:xfrm>
            <a:off x="6096000" y="831469"/>
            <a:ext cx="5802440" cy="50292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407889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27400555-FDF0-4051-BE1D-9F1757952D08}"/>
              </a:ext>
            </a:extLst>
          </p:cNvPr>
          <p:cNvSpPr>
            <a:spLocks noGrp="1"/>
          </p:cNvSpPr>
          <p:nvPr>
            <p:ph type="title"/>
          </p:nvPr>
        </p:nvSpPr>
        <p:spPr>
          <a:xfrm>
            <a:off x="762000" y="640030"/>
            <a:ext cx="10287000" cy="665965"/>
          </a:xfrm>
        </p:spPr>
        <p:txBody>
          <a:bodyPr/>
          <a:lstStyle/>
          <a:p>
            <a:pPr algn="l"/>
            <a:r>
              <a:rPr lang="en-US" dirty="0">
                <a:solidFill>
                  <a:schemeClr val="accent4">
                    <a:lumMod val="75000"/>
                  </a:schemeClr>
                </a:solidFill>
                <a:latin typeface="Imprint MT Shadow" panose="04020605060303030202" pitchFamily="82" charset="0"/>
              </a:rPr>
              <a:t>Types of medical insurance:</a:t>
            </a:r>
          </a:p>
        </p:txBody>
      </p:sp>
      <p:sp>
        <p:nvSpPr>
          <p:cNvPr id="125" name="Text Placeholder 124">
            <a:extLst>
              <a:ext uri="{FF2B5EF4-FFF2-40B4-BE49-F238E27FC236}">
                <a16:creationId xmlns:a16="http://schemas.microsoft.com/office/drawing/2014/main" id="{24A06C02-7294-4961-8375-FFBAE150C3AB}"/>
              </a:ext>
            </a:extLst>
          </p:cNvPr>
          <p:cNvSpPr>
            <a:spLocks noGrp="1"/>
          </p:cNvSpPr>
          <p:nvPr>
            <p:ph type="body" sz="quarter" idx="17"/>
          </p:nvPr>
        </p:nvSpPr>
        <p:spPr>
          <a:xfrm>
            <a:off x="974837" y="3693514"/>
            <a:ext cx="3281555" cy="426393"/>
          </a:xfrm>
        </p:spPr>
        <p:txBody>
          <a:bodyPr/>
          <a:lstStyle/>
          <a:p>
            <a:pPr algn="ctr"/>
            <a:r>
              <a:rPr lang="en-US" sz="1800" dirty="0">
                <a:latin typeface="Aharoni" panose="02010803020104030203" pitchFamily="2" charset="-79"/>
                <a:cs typeface="Aharoni" panose="02010803020104030203" pitchFamily="2" charset="-79"/>
              </a:rPr>
              <a:t>Individual health insurance</a:t>
            </a:r>
          </a:p>
        </p:txBody>
      </p:sp>
      <p:sp>
        <p:nvSpPr>
          <p:cNvPr id="127" name="Text Placeholder 126">
            <a:extLst>
              <a:ext uri="{FF2B5EF4-FFF2-40B4-BE49-F238E27FC236}">
                <a16:creationId xmlns:a16="http://schemas.microsoft.com/office/drawing/2014/main" id="{529D0F22-483A-4379-9956-1AC0FBC1FFA9}"/>
              </a:ext>
            </a:extLst>
          </p:cNvPr>
          <p:cNvSpPr>
            <a:spLocks noGrp="1"/>
          </p:cNvSpPr>
          <p:nvPr>
            <p:ph type="body" sz="quarter" idx="23"/>
          </p:nvPr>
        </p:nvSpPr>
        <p:spPr>
          <a:xfrm>
            <a:off x="2133599" y="5472728"/>
            <a:ext cx="3281555" cy="426393"/>
          </a:xfrm>
        </p:spPr>
        <p:txBody>
          <a:bodyPr/>
          <a:lstStyle/>
          <a:p>
            <a:pPr algn="ctr"/>
            <a:r>
              <a:rPr lang="en-US" sz="1800" dirty="0">
                <a:latin typeface="Aharoni" panose="02010803020104030203" pitchFamily="2" charset="-79"/>
                <a:cs typeface="Aharoni" panose="02010803020104030203" pitchFamily="2" charset="-79"/>
              </a:rPr>
              <a:t>critical illness insurance </a:t>
            </a:r>
          </a:p>
        </p:txBody>
      </p:sp>
      <p:sp>
        <p:nvSpPr>
          <p:cNvPr id="129" name="Text Placeholder 128">
            <a:extLst>
              <a:ext uri="{FF2B5EF4-FFF2-40B4-BE49-F238E27FC236}">
                <a16:creationId xmlns:a16="http://schemas.microsoft.com/office/drawing/2014/main" id="{24CA3500-51E5-4AF6-9AE0-8124B5B6ECF1}"/>
              </a:ext>
            </a:extLst>
          </p:cNvPr>
          <p:cNvSpPr>
            <a:spLocks noGrp="1"/>
          </p:cNvSpPr>
          <p:nvPr>
            <p:ph type="body" sz="quarter" idx="25"/>
          </p:nvPr>
        </p:nvSpPr>
        <p:spPr>
          <a:xfrm>
            <a:off x="4601796" y="3707851"/>
            <a:ext cx="3281555" cy="426393"/>
          </a:xfrm>
        </p:spPr>
        <p:txBody>
          <a:bodyPr/>
          <a:lstStyle/>
          <a:p>
            <a:pPr algn="ctr"/>
            <a:r>
              <a:rPr lang="en-US" sz="1800" dirty="0">
                <a:latin typeface="Aharoni" panose="02010803020104030203" pitchFamily="2" charset="-79"/>
                <a:cs typeface="Aharoni" panose="02010803020104030203" pitchFamily="2" charset="-79"/>
              </a:rPr>
              <a:t>family float health insurance </a:t>
            </a:r>
          </a:p>
        </p:txBody>
      </p:sp>
      <p:sp>
        <p:nvSpPr>
          <p:cNvPr id="131" name="Text Placeholder 130">
            <a:extLst>
              <a:ext uri="{FF2B5EF4-FFF2-40B4-BE49-F238E27FC236}">
                <a16:creationId xmlns:a16="http://schemas.microsoft.com/office/drawing/2014/main" id="{E10D1C5B-3DED-475C-AC3D-D7A173AD6555}"/>
              </a:ext>
            </a:extLst>
          </p:cNvPr>
          <p:cNvSpPr>
            <a:spLocks noGrp="1"/>
          </p:cNvSpPr>
          <p:nvPr>
            <p:ph type="body" sz="quarter" idx="27"/>
          </p:nvPr>
        </p:nvSpPr>
        <p:spPr>
          <a:xfrm>
            <a:off x="6686883" y="5532990"/>
            <a:ext cx="1891497" cy="426393"/>
          </a:xfrm>
        </p:spPr>
        <p:txBody>
          <a:bodyPr/>
          <a:lstStyle/>
          <a:p>
            <a:pPr algn="ctr"/>
            <a:r>
              <a:rPr lang="en-US" sz="1800" dirty="0">
                <a:latin typeface="Aharoni" panose="02010803020104030203" pitchFamily="2" charset="-79"/>
                <a:cs typeface="Aharoni" panose="02010803020104030203" pitchFamily="2" charset="-79"/>
              </a:rPr>
              <a:t>Group insurance </a:t>
            </a:r>
          </a:p>
        </p:txBody>
      </p:sp>
      <p:sp>
        <p:nvSpPr>
          <p:cNvPr id="133" name="Text Placeholder 132">
            <a:extLst>
              <a:ext uri="{FF2B5EF4-FFF2-40B4-BE49-F238E27FC236}">
                <a16:creationId xmlns:a16="http://schemas.microsoft.com/office/drawing/2014/main" id="{BB833D39-612C-4855-AA0C-F37FEF73994B}"/>
              </a:ext>
            </a:extLst>
          </p:cNvPr>
          <p:cNvSpPr>
            <a:spLocks noGrp="1"/>
          </p:cNvSpPr>
          <p:nvPr>
            <p:ph type="body" sz="quarter" idx="29"/>
          </p:nvPr>
        </p:nvSpPr>
        <p:spPr>
          <a:xfrm>
            <a:off x="8226469" y="3707851"/>
            <a:ext cx="3281555" cy="426393"/>
          </a:xfrm>
        </p:spPr>
        <p:txBody>
          <a:bodyPr/>
          <a:lstStyle/>
          <a:p>
            <a:pPr algn="ctr"/>
            <a:r>
              <a:rPr lang="en-US" sz="1800" dirty="0">
                <a:latin typeface="Aharoni" panose="02010803020104030203" pitchFamily="2" charset="-79"/>
                <a:cs typeface="Aharoni" panose="02010803020104030203" pitchFamily="2" charset="-79"/>
              </a:rPr>
              <a:t>senior citizen health insurance </a:t>
            </a:r>
          </a:p>
        </p:txBody>
      </p:sp>
      <p:sp>
        <p:nvSpPr>
          <p:cNvPr id="4" name="Slide Number Placeholder 3">
            <a:extLst>
              <a:ext uri="{FF2B5EF4-FFF2-40B4-BE49-F238E27FC236}">
                <a16:creationId xmlns:a16="http://schemas.microsoft.com/office/drawing/2014/main" id="{CB7C6ECA-F6C9-4E40-9615-903B54C7BA2B}"/>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6</a:t>
            </a:fld>
            <a:endParaRPr lang="en-US" dirty="0"/>
          </a:p>
        </p:txBody>
      </p:sp>
      <p:pic>
        <p:nvPicPr>
          <p:cNvPr id="6" name="Graphic 5" descr="Man with solid fill">
            <a:extLst>
              <a:ext uri="{FF2B5EF4-FFF2-40B4-BE49-F238E27FC236}">
                <a16:creationId xmlns:a16="http://schemas.microsoft.com/office/drawing/2014/main" id="{A18ABD5E-0FE9-EA01-E358-F6A8DCDCBD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68284" y="2384006"/>
            <a:ext cx="914400" cy="914400"/>
          </a:xfrm>
          <a:prstGeom prst="rect">
            <a:avLst/>
          </a:prstGeom>
        </p:spPr>
      </p:pic>
      <p:pic>
        <p:nvPicPr>
          <p:cNvPr id="8" name="Graphic 7" descr="Man and woman with solid fill">
            <a:extLst>
              <a:ext uri="{FF2B5EF4-FFF2-40B4-BE49-F238E27FC236}">
                <a16:creationId xmlns:a16="http://schemas.microsoft.com/office/drawing/2014/main" id="{A2C518DC-A099-8EE7-D9AB-64AA81640E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96861" y="2435940"/>
            <a:ext cx="914400" cy="914400"/>
          </a:xfrm>
          <a:prstGeom prst="rect">
            <a:avLst/>
          </a:prstGeom>
        </p:spPr>
      </p:pic>
      <p:pic>
        <p:nvPicPr>
          <p:cNvPr id="10" name="Graphic 9" descr="Man with cane with solid fill">
            <a:extLst>
              <a:ext uri="{FF2B5EF4-FFF2-40B4-BE49-F238E27FC236}">
                <a16:creationId xmlns:a16="http://schemas.microsoft.com/office/drawing/2014/main" id="{5160011B-3566-CADB-36AC-90EDEF3BA1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10047" y="2435940"/>
            <a:ext cx="914400" cy="914400"/>
          </a:xfrm>
          <a:prstGeom prst="rect">
            <a:avLst/>
          </a:prstGeom>
        </p:spPr>
      </p:pic>
      <p:pic>
        <p:nvPicPr>
          <p:cNvPr id="12" name="Graphic 11" descr="Heartbeat with solid fill">
            <a:extLst>
              <a:ext uri="{FF2B5EF4-FFF2-40B4-BE49-F238E27FC236}">
                <a16:creationId xmlns:a16="http://schemas.microsoft.com/office/drawing/2014/main" id="{6801C22E-4039-5FE8-A6D5-8E4039080B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17177" y="4376417"/>
            <a:ext cx="914400" cy="914400"/>
          </a:xfrm>
          <a:prstGeom prst="rect">
            <a:avLst/>
          </a:prstGeom>
        </p:spPr>
      </p:pic>
      <p:pic>
        <p:nvPicPr>
          <p:cNvPr id="14" name="Graphic 13" descr="Group of women with solid fill">
            <a:extLst>
              <a:ext uri="{FF2B5EF4-FFF2-40B4-BE49-F238E27FC236}">
                <a16:creationId xmlns:a16="http://schemas.microsoft.com/office/drawing/2014/main" id="{5D85CE53-13FA-D474-3B31-0F3CA84CA0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75432" y="4376417"/>
            <a:ext cx="914400" cy="914400"/>
          </a:xfrm>
          <a:prstGeom prst="rect">
            <a:avLst/>
          </a:prstGeom>
        </p:spPr>
      </p:pic>
    </p:spTree>
    <p:extLst>
      <p:ext uri="{BB962C8B-B14F-4D97-AF65-F5344CB8AC3E}">
        <p14:creationId xmlns:p14="http://schemas.microsoft.com/office/powerpoint/2010/main" val="991619130"/>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42230D-42A4-8118-E689-53DF5E6FDBF2}"/>
              </a:ext>
            </a:extLst>
          </p:cNvPr>
          <p:cNvSpPr>
            <a:spLocks noGrp="1"/>
          </p:cNvSpPr>
          <p:nvPr>
            <p:ph type="sldNum" sz="quarter" idx="12"/>
          </p:nvPr>
        </p:nvSpPr>
        <p:spPr/>
        <p:txBody>
          <a:bodyPr/>
          <a:lstStyle/>
          <a:p>
            <a:fld id="{BF860B6F-2FE3-4DE6-9496-980E987E7466}" type="slidenum">
              <a:rPr lang="en-US" smtClean="0"/>
              <a:pPr/>
              <a:t>60</a:t>
            </a:fld>
            <a:endParaRPr lang="en-US" dirty="0"/>
          </a:p>
        </p:txBody>
      </p:sp>
      <p:pic>
        <p:nvPicPr>
          <p:cNvPr id="7" name="Picture 6">
            <a:extLst>
              <a:ext uri="{FF2B5EF4-FFF2-40B4-BE49-F238E27FC236}">
                <a16:creationId xmlns:a16="http://schemas.microsoft.com/office/drawing/2014/main" id="{4A2C73F7-A8A1-A18D-CE99-50A4E0B9DE62}"/>
              </a:ext>
            </a:extLst>
          </p:cNvPr>
          <p:cNvPicPr>
            <a:picLocks noChangeAspect="1"/>
          </p:cNvPicPr>
          <p:nvPr/>
        </p:nvPicPr>
        <p:blipFill>
          <a:blip r:embed="rId2"/>
          <a:stretch>
            <a:fillRect/>
          </a:stretch>
        </p:blipFill>
        <p:spPr>
          <a:xfrm>
            <a:off x="191814" y="155448"/>
            <a:ext cx="5449508" cy="48006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E019190B-209B-64B8-EA2B-5BCF966DCEDB}"/>
              </a:ext>
            </a:extLst>
          </p:cNvPr>
          <p:cNvPicPr>
            <a:picLocks noChangeAspect="1"/>
          </p:cNvPicPr>
          <p:nvPr/>
        </p:nvPicPr>
        <p:blipFill>
          <a:blip r:embed="rId3"/>
          <a:stretch>
            <a:fillRect/>
          </a:stretch>
        </p:blipFill>
        <p:spPr>
          <a:xfrm>
            <a:off x="6629400" y="659025"/>
            <a:ext cx="4359525" cy="553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245358"/>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42230D-42A4-8118-E689-53DF5E6FDBF2}"/>
              </a:ext>
            </a:extLst>
          </p:cNvPr>
          <p:cNvSpPr>
            <a:spLocks noGrp="1"/>
          </p:cNvSpPr>
          <p:nvPr>
            <p:ph type="sldNum" sz="quarter" idx="12"/>
          </p:nvPr>
        </p:nvSpPr>
        <p:spPr/>
        <p:txBody>
          <a:bodyPr/>
          <a:lstStyle/>
          <a:p>
            <a:fld id="{BF860B6F-2FE3-4DE6-9496-980E987E7466}" type="slidenum">
              <a:rPr lang="en-US" smtClean="0"/>
              <a:pPr/>
              <a:t>61</a:t>
            </a:fld>
            <a:endParaRPr lang="en-US" dirty="0"/>
          </a:p>
        </p:txBody>
      </p:sp>
      <p:pic>
        <p:nvPicPr>
          <p:cNvPr id="3" name="Picture 2">
            <a:extLst>
              <a:ext uri="{FF2B5EF4-FFF2-40B4-BE49-F238E27FC236}">
                <a16:creationId xmlns:a16="http://schemas.microsoft.com/office/drawing/2014/main" id="{1808FB66-62BC-94D9-1710-BC71A8D93CFF}"/>
              </a:ext>
            </a:extLst>
          </p:cNvPr>
          <p:cNvPicPr>
            <a:picLocks noChangeAspect="1"/>
          </p:cNvPicPr>
          <p:nvPr/>
        </p:nvPicPr>
        <p:blipFill>
          <a:blip r:embed="rId2"/>
          <a:stretch>
            <a:fillRect/>
          </a:stretch>
        </p:blipFill>
        <p:spPr>
          <a:xfrm>
            <a:off x="359472" y="256032"/>
            <a:ext cx="5296944" cy="478231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119A4BC-F01D-5C48-C119-39A93ED312BB}"/>
              </a:ext>
            </a:extLst>
          </p:cNvPr>
          <p:cNvPicPr>
            <a:picLocks noChangeAspect="1"/>
          </p:cNvPicPr>
          <p:nvPr/>
        </p:nvPicPr>
        <p:blipFill>
          <a:blip r:embed="rId3"/>
          <a:stretch>
            <a:fillRect/>
          </a:stretch>
        </p:blipFill>
        <p:spPr>
          <a:xfrm>
            <a:off x="5932009" y="621792"/>
            <a:ext cx="5953090" cy="52395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3902949"/>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42230D-42A4-8118-E689-53DF5E6FDBF2}"/>
              </a:ext>
            </a:extLst>
          </p:cNvPr>
          <p:cNvSpPr>
            <a:spLocks noGrp="1"/>
          </p:cNvSpPr>
          <p:nvPr>
            <p:ph type="sldNum" sz="quarter" idx="12"/>
          </p:nvPr>
        </p:nvSpPr>
        <p:spPr/>
        <p:txBody>
          <a:bodyPr/>
          <a:lstStyle/>
          <a:p>
            <a:fld id="{BF860B6F-2FE3-4DE6-9496-980E987E7466}" type="slidenum">
              <a:rPr lang="en-US" smtClean="0"/>
              <a:pPr/>
              <a:t>62</a:t>
            </a:fld>
            <a:endParaRPr lang="en-US" dirty="0"/>
          </a:p>
        </p:txBody>
      </p:sp>
      <p:pic>
        <p:nvPicPr>
          <p:cNvPr id="5" name="Picture 4">
            <a:extLst>
              <a:ext uri="{FF2B5EF4-FFF2-40B4-BE49-F238E27FC236}">
                <a16:creationId xmlns:a16="http://schemas.microsoft.com/office/drawing/2014/main" id="{CEDD5A62-0D72-0176-16D2-EC0A0B95688F}"/>
              </a:ext>
            </a:extLst>
          </p:cNvPr>
          <p:cNvPicPr>
            <a:picLocks noChangeAspect="1"/>
          </p:cNvPicPr>
          <p:nvPr/>
        </p:nvPicPr>
        <p:blipFill>
          <a:blip r:embed="rId2"/>
          <a:stretch>
            <a:fillRect/>
          </a:stretch>
        </p:blipFill>
        <p:spPr>
          <a:xfrm>
            <a:off x="291800" y="241885"/>
            <a:ext cx="5309819" cy="424785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53536DB-46D7-9F0B-2AA7-C8B6E9DDD0C9}"/>
              </a:ext>
            </a:extLst>
          </p:cNvPr>
          <p:cNvPicPr>
            <a:picLocks noChangeAspect="1"/>
          </p:cNvPicPr>
          <p:nvPr/>
        </p:nvPicPr>
        <p:blipFill>
          <a:blip r:embed="rId3"/>
          <a:stretch>
            <a:fillRect/>
          </a:stretch>
        </p:blipFill>
        <p:spPr>
          <a:xfrm>
            <a:off x="6245352" y="347472"/>
            <a:ext cx="4237012" cy="56806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5605512"/>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42230D-42A4-8118-E689-53DF5E6FDBF2}"/>
              </a:ext>
            </a:extLst>
          </p:cNvPr>
          <p:cNvSpPr>
            <a:spLocks noGrp="1"/>
          </p:cNvSpPr>
          <p:nvPr>
            <p:ph type="sldNum" sz="quarter" idx="12"/>
          </p:nvPr>
        </p:nvSpPr>
        <p:spPr/>
        <p:txBody>
          <a:bodyPr/>
          <a:lstStyle/>
          <a:p>
            <a:fld id="{BF860B6F-2FE3-4DE6-9496-980E987E7466}" type="slidenum">
              <a:rPr lang="en-US" smtClean="0"/>
              <a:pPr/>
              <a:t>63</a:t>
            </a:fld>
            <a:endParaRPr lang="en-US" dirty="0"/>
          </a:p>
        </p:txBody>
      </p:sp>
      <p:pic>
        <p:nvPicPr>
          <p:cNvPr id="3" name="Picture 2">
            <a:extLst>
              <a:ext uri="{FF2B5EF4-FFF2-40B4-BE49-F238E27FC236}">
                <a16:creationId xmlns:a16="http://schemas.microsoft.com/office/drawing/2014/main" id="{E0AA13B1-C3B9-B7AE-C926-BE8ADD885637}"/>
              </a:ext>
            </a:extLst>
          </p:cNvPr>
          <p:cNvPicPr>
            <a:picLocks noChangeAspect="1"/>
          </p:cNvPicPr>
          <p:nvPr/>
        </p:nvPicPr>
        <p:blipFill>
          <a:blip r:embed="rId2"/>
          <a:stretch>
            <a:fillRect/>
          </a:stretch>
        </p:blipFill>
        <p:spPr>
          <a:xfrm>
            <a:off x="256032" y="219456"/>
            <a:ext cx="5437346" cy="487836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3EBB879-1B09-8348-FDB6-D34BA8C6EDBA}"/>
              </a:ext>
            </a:extLst>
          </p:cNvPr>
          <p:cNvPicPr>
            <a:picLocks noChangeAspect="1"/>
          </p:cNvPicPr>
          <p:nvPr/>
        </p:nvPicPr>
        <p:blipFill>
          <a:blip r:embed="rId3"/>
          <a:stretch>
            <a:fillRect/>
          </a:stretch>
        </p:blipFill>
        <p:spPr>
          <a:xfrm>
            <a:off x="6212096" y="1202418"/>
            <a:ext cx="5617192" cy="48052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9186782"/>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42230D-42A4-8118-E689-53DF5E6FDBF2}"/>
              </a:ext>
            </a:extLst>
          </p:cNvPr>
          <p:cNvSpPr>
            <a:spLocks noGrp="1"/>
          </p:cNvSpPr>
          <p:nvPr>
            <p:ph type="sldNum" sz="quarter" idx="12"/>
          </p:nvPr>
        </p:nvSpPr>
        <p:spPr/>
        <p:txBody>
          <a:bodyPr/>
          <a:lstStyle/>
          <a:p>
            <a:fld id="{BF860B6F-2FE3-4DE6-9496-980E987E7466}" type="slidenum">
              <a:rPr lang="en-US" smtClean="0"/>
              <a:pPr/>
              <a:t>64</a:t>
            </a:fld>
            <a:endParaRPr lang="en-US" dirty="0"/>
          </a:p>
        </p:txBody>
      </p:sp>
      <p:pic>
        <p:nvPicPr>
          <p:cNvPr id="5" name="Picture 4">
            <a:extLst>
              <a:ext uri="{FF2B5EF4-FFF2-40B4-BE49-F238E27FC236}">
                <a16:creationId xmlns:a16="http://schemas.microsoft.com/office/drawing/2014/main" id="{EE5611CF-F5D1-428A-D1E9-96908D4D2D4D}"/>
              </a:ext>
            </a:extLst>
          </p:cNvPr>
          <p:cNvPicPr>
            <a:picLocks noChangeAspect="1"/>
          </p:cNvPicPr>
          <p:nvPr/>
        </p:nvPicPr>
        <p:blipFill>
          <a:blip r:embed="rId2"/>
          <a:stretch>
            <a:fillRect/>
          </a:stretch>
        </p:blipFill>
        <p:spPr>
          <a:xfrm>
            <a:off x="502466" y="265176"/>
            <a:ext cx="6641008" cy="596188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FE1EC8DC-3547-1CC0-26E8-CABEA067537C}"/>
              </a:ext>
            </a:extLst>
          </p:cNvPr>
          <p:cNvPicPr>
            <a:picLocks noChangeAspect="1"/>
          </p:cNvPicPr>
          <p:nvPr/>
        </p:nvPicPr>
        <p:blipFill>
          <a:blip r:embed="rId3"/>
          <a:stretch>
            <a:fillRect/>
          </a:stretch>
        </p:blipFill>
        <p:spPr>
          <a:xfrm>
            <a:off x="7326354" y="1629336"/>
            <a:ext cx="4620296" cy="32335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10292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12">
            <a:extLst>
              <a:ext uri="{FF2B5EF4-FFF2-40B4-BE49-F238E27FC236}">
                <a16:creationId xmlns:a16="http://schemas.microsoft.com/office/drawing/2014/main" id="{BFE2B5AB-A5E2-4E81-9A28-0F3EFE4B47B5}"/>
              </a:ext>
            </a:extLst>
          </p:cNvPr>
          <p:cNvSpPr>
            <a:spLocks noGrp="1"/>
          </p:cNvSpPr>
          <p:nvPr>
            <p:ph type="title"/>
          </p:nvPr>
        </p:nvSpPr>
        <p:spPr>
          <a:xfrm rot="16200000">
            <a:off x="575672" y="4121035"/>
            <a:ext cx="3337712" cy="639195"/>
          </a:xfrm>
        </p:spPr>
        <p:txBody>
          <a:bodyPr/>
          <a:lstStyle/>
          <a:p>
            <a:r>
              <a:rPr lang="en-US" dirty="0">
                <a:solidFill>
                  <a:schemeClr val="accent4">
                    <a:lumMod val="75000"/>
                  </a:schemeClr>
                </a:solidFill>
                <a:latin typeface="Imprint MT Shadow" panose="04020605060303030202" pitchFamily="82" charset="0"/>
              </a:rPr>
              <a:t>BENEFITS:</a:t>
            </a:r>
          </a:p>
        </p:txBody>
      </p:sp>
      <p:sp>
        <p:nvSpPr>
          <p:cNvPr id="106" name="Text Placeholder 105">
            <a:extLst>
              <a:ext uri="{FF2B5EF4-FFF2-40B4-BE49-F238E27FC236}">
                <a16:creationId xmlns:a16="http://schemas.microsoft.com/office/drawing/2014/main" id="{F602BA9F-64DF-443C-A15D-FB8E9129F19F}"/>
              </a:ext>
            </a:extLst>
          </p:cNvPr>
          <p:cNvSpPr>
            <a:spLocks noGrp="1"/>
          </p:cNvSpPr>
          <p:nvPr>
            <p:ph type="body" sz="quarter" idx="17"/>
          </p:nvPr>
        </p:nvSpPr>
        <p:spPr>
          <a:xfrm>
            <a:off x="4142502" y="1736553"/>
            <a:ext cx="3281555" cy="364512"/>
          </a:xfrm>
        </p:spPr>
        <p:txBody>
          <a:bodyPr/>
          <a:lstStyle/>
          <a:p>
            <a:r>
              <a:rPr lang="en-US" sz="1800" dirty="0">
                <a:latin typeface="Aharoni" panose="02010803020104030203" pitchFamily="2" charset="-79"/>
                <a:cs typeface="Aharoni" panose="02010803020104030203" pitchFamily="2" charset="-79"/>
              </a:rPr>
              <a:t>Protection</a:t>
            </a:r>
          </a:p>
        </p:txBody>
      </p:sp>
      <p:sp>
        <p:nvSpPr>
          <p:cNvPr id="102" name="Text Placeholder 101">
            <a:extLst>
              <a:ext uri="{FF2B5EF4-FFF2-40B4-BE49-F238E27FC236}">
                <a16:creationId xmlns:a16="http://schemas.microsoft.com/office/drawing/2014/main" id="{87C9F3E7-849D-4701-91D9-6C693FCDFD4B}"/>
              </a:ext>
            </a:extLst>
          </p:cNvPr>
          <p:cNvSpPr>
            <a:spLocks noGrp="1"/>
          </p:cNvSpPr>
          <p:nvPr>
            <p:ph type="body" sz="quarter" idx="13"/>
          </p:nvPr>
        </p:nvSpPr>
        <p:spPr>
          <a:xfrm>
            <a:off x="4142502" y="2116056"/>
            <a:ext cx="3281555" cy="1125740"/>
          </a:xfrm>
        </p:spPr>
        <p:txBody>
          <a:bodyPr/>
          <a:lstStyle/>
          <a:p>
            <a:r>
              <a:rPr lang="en-US" sz="1800" dirty="0">
                <a:latin typeface="Tw Cen MT" panose="020B0602020104020603" pitchFamily="34" charset="0"/>
              </a:rPr>
              <a:t>Protection against unexpected medical expenses</a:t>
            </a:r>
          </a:p>
        </p:txBody>
      </p:sp>
      <p:sp>
        <p:nvSpPr>
          <p:cNvPr id="108" name="Text Placeholder 107">
            <a:extLst>
              <a:ext uri="{FF2B5EF4-FFF2-40B4-BE49-F238E27FC236}">
                <a16:creationId xmlns:a16="http://schemas.microsoft.com/office/drawing/2014/main" id="{F91A931F-104A-4201-B572-DEAC49B6EA57}"/>
              </a:ext>
            </a:extLst>
          </p:cNvPr>
          <p:cNvSpPr>
            <a:spLocks noGrp="1"/>
          </p:cNvSpPr>
          <p:nvPr>
            <p:ph type="body" sz="quarter" idx="19"/>
          </p:nvPr>
        </p:nvSpPr>
        <p:spPr>
          <a:xfrm>
            <a:off x="4142502" y="4215268"/>
            <a:ext cx="3281555" cy="428891"/>
          </a:xfrm>
        </p:spPr>
        <p:txBody>
          <a:bodyPr/>
          <a:lstStyle/>
          <a:p>
            <a:r>
              <a:rPr lang="en-US" sz="1800" dirty="0">
                <a:latin typeface="Aharoni" panose="02010803020104030203" pitchFamily="2" charset="-79"/>
                <a:cs typeface="Aharoni" panose="02010803020104030203" pitchFamily="2" charset="-79"/>
              </a:rPr>
              <a:t>Cost savings</a:t>
            </a:r>
          </a:p>
        </p:txBody>
      </p:sp>
      <p:sp>
        <p:nvSpPr>
          <p:cNvPr id="104" name="Text Placeholder 103">
            <a:extLst>
              <a:ext uri="{FF2B5EF4-FFF2-40B4-BE49-F238E27FC236}">
                <a16:creationId xmlns:a16="http://schemas.microsoft.com/office/drawing/2014/main" id="{7A039369-92B6-432F-B823-6AAFAC119153}"/>
              </a:ext>
            </a:extLst>
          </p:cNvPr>
          <p:cNvSpPr>
            <a:spLocks noGrp="1"/>
          </p:cNvSpPr>
          <p:nvPr>
            <p:ph type="body" sz="quarter" idx="15"/>
          </p:nvPr>
        </p:nvSpPr>
        <p:spPr>
          <a:xfrm>
            <a:off x="4142502" y="4597268"/>
            <a:ext cx="3281555" cy="1429216"/>
          </a:xfrm>
        </p:spPr>
        <p:txBody>
          <a:bodyPr>
            <a:normAutofit/>
          </a:bodyPr>
          <a:lstStyle/>
          <a:p>
            <a:r>
              <a:rPr lang="en-US" sz="1800" dirty="0">
                <a:latin typeface="Tw Cen MT" panose="020B0602020104020603" pitchFamily="34" charset="0"/>
              </a:rPr>
              <a:t>Tax benefits </a:t>
            </a:r>
          </a:p>
        </p:txBody>
      </p:sp>
      <p:sp>
        <p:nvSpPr>
          <p:cNvPr id="107" name="Text Placeholder 106">
            <a:extLst>
              <a:ext uri="{FF2B5EF4-FFF2-40B4-BE49-F238E27FC236}">
                <a16:creationId xmlns:a16="http://schemas.microsoft.com/office/drawing/2014/main" id="{EE7D047E-59C2-45CD-92F2-D40EC13396D8}"/>
              </a:ext>
            </a:extLst>
          </p:cNvPr>
          <p:cNvSpPr>
            <a:spLocks noGrp="1"/>
          </p:cNvSpPr>
          <p:nvPr>
            <p:ph type="body" sz="quarter" idx="18"/>
          </p:nvPr>
        </p:nvSpPr>
        <p:spPr>
          <a:xfrm>
            <a:off x="7800101" y="1736552"/>
            <a:ext cx="3281556" cy="426393"/>
          </a:xfrm>
        </p:spPr>
        <p:txBody>
          <a:bodyPr/>
          <a:lstStyle/>
          <a:p>
            <a:r>
              <a:rPr lang="en-US" sz="1800" dirty="0">
                <a:latin typeface="Aharoni" panose="02010803020104030203" pitchFamily="2" charset="-79"/>
                <a:cs typeface="Aharoni" panose="02010803020104030203" pitchFamily="2" charset="-79"/>
              </a:rPr>
              <a:t>ACCESS</a:t>
            </a:r>
          </a:p>
        </p:txBody>
      </p:sp>
      <p:sp>
        <p:nvSpPr>
          <p:cNvPr id="103" name="Text Placeholder 102">
            <a:extLst>
              <a:ext uri="{FF2B5EF4-FFF2-40B4-BE49-F238E27FC236}">
                <a16:creationId xmlns:a16="http://schemas.microsoft.com/office/drawing/2014/main" id="{646AF0A1-85BB-4AA7-A21D-31E3ACA4E484}"/>
              </a:ext>
            </a:extLst>
          </p:cNvPr>
          <p:cNvSpPr>
            <a:spLocks noGrp="1"/>
          </p:cNvSpPr>
          <p:nvPr>
            <p:ph type="body" sz="quarter" idx="14"/>
          </p:nvPr>
        </p:nvSpPr>
        <p:spPr>
          <a:xfrm>
            <a:off x="7800101" y="2116056"/>
            <a:ext cx="3281556" cy="1125740"/>
          </a:xfrm>
        </p:spPr>
        <p:txBody>
          <a:bodyPr/>
          <a:lstStyle/>
          <a:p>
            <a:r>
              <a:rPr lang="en-US" sz="1800" dirty="0">
                <a:latin typeface="Tw Cen MT" panose="020B0602020104020603" pitchFamily="34" charset="0"/>
              </a:rPr>
              <a:t>Access to quality health care service </a:t>
            </a:r>
          </a:p>
        </p:txBody>
      </p:sp>
      <p:sp>
        <p:nvSpPr>
          <p:cNvPr id="109" name="Text Placeholder 108">
            <a:extLst>
              <a:ext uri="{FF2B5EF4-FFF2-40B4-BE49-F238E27FC236}">
                <a16:creationId xmlns:a16="http://schemas.microsoft.com/office/drawing/2014/main" id="{E3A6F092-A0CA-42CA-9DCB-8C68F03ADEA0}"/>
              </a:ext>
            </a:extLst>
          </p:cNvPr>
          <p:cNvSpPr>
            <a:spLocks noGrp="1"/>
          </p:cNvSpPr>
          <p:nvPr>
            <p:ph type="body" sz="quarter" idx="20"/>
          </p:nvPr>
        </p:nvSpPr>
        <p:spPr>
          <a:xfrm>
            <a:off x="7800101" y="4215268"/>
            <a:ext cx="3281556" cy="428891"/>
          </a:xfrm>
        </p:spPr>
        <p:txBody>
          <a:bodyPr/>
          <a:lstStyle/>
          <a:p>
            <a:r>
              <a:rPr lang="en-US" sz="1800" dirty="0">
                <a:latin typeface="Aharoni" panose="02010803020104030203" pitchFamily="2" charset="-79"/>
                <a:cs typeface="Aharoni" panose="02010803020104030203" pitchFamily="2" charset="-79"/>
              </a:rPr>
              <a:t>Incentive</a:t>
            </a:r>
          </a:p>
        </p:txBody>
      </p:sp>
      <p:sp>
        <p:nvSpPr>
          <p:cNvPr id="105" name="Text Placeholder 104">
            <a:extLst>
              <a:ext uri="{FF2B5EF4-FFF2-40B4-BE49-F238E27FC236}">
                <a16:creationId xmlns:a16="http://schemas.microsoft.com/office/drawing/2014/main" id="{649F134A-1B56-4E11-A372-68E33FEC1EA6}"/>
              </a:ext>
            </a:extLst>
          </p:cNvPr>
          <p:cNvSpPr>
            <a:spLocks noGrp="1"/>
          </p:cNvSpPr>
          <p:nvPr>
            <p:ph type="body" sz="quarter" idx="16"/>
          </p:nvPr>
        </p:nvSpPr>
        <p:spPr>
          <a:xfrm>
            <a:off x="7800101" y="4597268"/>
            <a:ext cx="3281556" cy="1429216"/>
          </a:xfrm>
        </p:spPr>
        <p:txBody>
          <a:bodyPr>
            <a:normAutofit/>
          </a:bodyPr>
          <a:lstStyle/>
          <a:p>
            <a:r>
              <a:rPr lang="en-US" sz="1800" dirty="0">
                <a:latin typeface="Tw Cen MT" panose="020B0602020104020603" pitchFamily="34" charset="0"/>
              </a:rPr>
              <a:t>Incentive for maintaining healthy lifestyle.</a:t>
            </a:r>
          </a:p>
        </p:txBody>
      </p:sp>
      <p:sp>
        <p:nvSpPr>
          <p:cNvPr id="4" name="Slide Number Placeholder 3">
            <a:extLst>
              <a:ext uri="{FF2B5EF4-FFF2-40B4-BE49-F238E27FC236}">
                <a16:creationId xmlns:a16="http://schemas.microsoft.com/office/drawing/2014/main" id="{A2AC6252-4303-4C45-9EC4-303A08CB4B58}"/>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7</a:t>
            </a:fld>
            <a:endParaRPr lang="en-US" dirty="0"/>
          </a:p>
        </p:txBody>
      </p:sp>
      <p:pic>
        <p:nvPicPr>
          <p:cNvPr id="6" name="Graphic 5" descr="Muscular arm with solid fill">
            <a:extLst>
              <a:ext uri="{FF2B5EF4-FFF2-40B4-BE49-F238E27FC236}">
                <a16:creationId xmlns:a16="http://schemas.microsoft.com/office/drawing/2014/main" id="{9D4CFE7B-99B6-E18B-701E-B11D4864FB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42502" y="1045108"/>
            <a:ext cx="666080" cy="666080"/>
          </a:xfrm>
          <a:prstGeom prst="rect">
            <a:avLst/>
          </a:prstGeom>
        </p:spPr>
      </p:pic>
      <p:pic>
        <p:nvPicPr>
          <p:cNvPr id="10" name="Graphic 9" descr="Stethoscope with solid fill">
            <a:extLst>
              <a:ext uri="{FF2B5EF4-FFF2-40B4-BE49-F238E27FC236}">
                <a16:creationId xmlns:a16="http://schemas.microsoft.com/office/drawing/2014/main" id="{FE28D4C9-264C-78A9-D6A3-C2245EC842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00101" y="1085667"/>
            <a:ext cx="707136" cy="707136"/>
          </a:xfrm>
          <a:prstGeom prst="rect">
            <a:avLst/>
          </a:prstGeom>
        </p:spPr>
      </p:pic>
      <p:pic>
        <p:nvPicPr>
          <p:cNvPr id="14" name="Graphic 13" descr="Heart with pulse with solid fill">
            <a:extLst>
              <a:ext uri="{FF2B5EF4-FFF2-40B4-BE49-F238E27FC236}">
                <a16:creationId xmlns:a16="http://schemas.microsoft.com/office/drawing/2014/main" id="{DD24A896-CE6C-B476-E3F8-2EAC055CE0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00101" y="3520605"/>
            <a:ext cx="759265" cy="759265"/>
          </a:xfrm>
          <a:prstGeom prst="rect">
            <a:avLst/>
          </a:prstGeom>
        </p:spPr>
      </p:pic>
      <p:pic>
        <p:nvPicPr>
          <p:cNvPr id="18" name="Graphic 17" descr="Piggy Bank with solid fill">
            <a:extLst>
              <a:ext uri="{FF2B5EF4-FFF2-40B4-BE49-F238E27FC236}">
                <a16:creationId xmlns:a16="http://schemas.microsoft.com/office/drawing/2014/main" id="{0B666636-9E69-395A-C4B3-7D56DFAE6F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42502" y="3596023"/>
            <a:ext cx="673871" cy="673871"/>
          </a:xfrm>
          <a:prstGeom prst="rect">
            <a:avLst/>
          </a:prstGeom>
        </p:spPr>
      </p:pic>
    </p:spTree>
    <p:extLst>
      <p:ext uri="{BB962C8B-B14F-4D97-AF65-F5344CB8AC3E}">
        <p14:creationId xmlns:p14="http://schemas.microsoft.com/office/powerpoint/2010/main" val="48177427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looking at a computer screen&#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66725"/>
            <a:ext cx="11258550" cy="5924550"/>
          </a:xfrm>
        </p:spPr>
      </p:pic>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US" dirty="0">
                <a:solidFill>
                  <a:schemeClr val="accent4">
                    <a:lumMod val="75000"/>
                  </a:schemeClr>
                </a:solidFill>
                <a:latin typeface="Imprint MT Shadow" panose="04020605060303030202" pitchFamily="82" charset="0"/>
              </a:rPr>
              <a:t>Literature Review:</a:t>
            </a:r>
          </a:p>
        </p:txBody>
      </p:sp>
    </p:spTree>
    <p:extLst>
      <p:ext uri="{BB962C8B-B14F-4D97-AF65-F5344CB8AC3E}">
        <p14:creationId xmlns:p14="http://schemas.microsoft.com/office/powerpoint/2010/main" val="333780806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close-up of a stethoscope">
            <a:extLst>
              <a:ext uri="{FF2B5EF4-FFF2-40B4-BE49-F238E27FC236}">
                <a16:creationId xmlns:a16="http://schemas.microsoft.com/office/drawing/2014/main" id="{DD2F3F3D-99FE-4AB9-BE87-81D580BFC2E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flipH="1">
            <a:off x="1" y="466725"/>
            <a:ext cx="6096000" cy="5924550"/>
          </a:xfrm>
        </p:spPr>
      </p:pic>
      <p:sp>
        <p:nvSpPr>
          <p:cNvPr id="45" name="Title 44">
            <a:extLst>
              <a:ext uri="{FF2B5EF4-FFF2-40B4-BE49-F238E27FC236}">
                <a16:creationId xmlns:a16="http://schemas.microsoft.com/office/drawing/2014/main" id="{56DDD3FB-981D-46B3-9DF6-1D5D6429B804}"/>
              </a:ext>
            </a:extLst>
          </p:cNvPr>
          <p:cNvSpPr>
            <a:spLocks noGrp="1"/>
          </p:cNvSpPr>
          <p:nvPr>
            <p:ph type="title"/>
          </p:nvPr>
        </p:nvSpPr>
        <p:spPr>
          <a:xfrm>
            <a:off x="2511116" y="510268"/>
            <a:ext cx="7278624" cy="959110"/>
          </a:xfrm>
        </p:spPr>
        <p:txBody>
          <a:bodyPr/>
          <a:lstStyle/>
          <a:p>
            <a:pPr algn="ctr"/>
            <a:r>
              <a:rPr lang="en-US" dirty="0">
                <a:solidFill>
                  <a:schemeClr val="accent4">
                    <a:lumMod val="75000"/>
                  </a:schemeClr>
                </a:solidFill>
                <a:latin typeface="Imprint MT Shadow" panose="04020605060303030202" pitchFamily="82" charset="0"/>
              </a:rPr>
              <a:t> A. Khalfan , Hassan   &amp; M.S. Ansari</a:t>
            </a:r>
          </a:p>
        </p:txBody>
      </p:sp>
      <p:sp>
        <p:nvSpPr>
          <p:cNvPr id="15" name="Text Placeholder 14">
            <a:extLst>
              <a:ext uri="{FF2B5EF4-FFF2-40B4-BE49-F238E27FC236}">
                <a16:creationId xmlns:a16="http://schemas.microsoft.com/office/drawing/2014/main" id="{6D400E89-A3FC-4A30-90D4-896304E917C8}"/>
              </a:ext>
            </a:extLst>
          </p:cNvPr>
          <p:cNvSpPr>
            <a:spLocks noGrp="1"/>
          </p:cNvSpPr>
          <p:nvPr>
            <p:ph type="body" sz="quarter" idx="17"/>
          </p:nvPr>
        </p:nvSpPr>
        <p:spPr>
          <a:xfrm>
            <a:off x="6727372" y="1879304"/>
            <a:ext cx="4419600" cy="550870"/>
          </a:xfrm>
        </p:spPr>
        <p:txBody>
          <a:bodyPr/>
          <a:lstStyle/>
          <a:p>
            <a:r>
              <a:rPr lang="en-US" sz="1800" dirty="0">
                <a:latin typeface="Aharoni" panose="02010803020104030203" pitchFamily="2" charset="-79"/>
                <a:cs typeface="Aharoni" panose="02010803020104030203" pitchFamily="2" charset="-79"/>
              </a:rPr>
              <a:t>Research</a:t>
            </a:r>
          </a:p>
        </p:txBody>
      </p:sp>
      <p:sp>
        <p:nvSpPr>
          <p:cNvPr id="14" name="Text Placeholder 13">
            <a:extLst>
              <a:ext uri="{FF2B5EF4-FFF2-40B4-BE49-F238E27FC236}">
                <a16:creationId xmlns:a16="http://schemas.microsoft.com/office/drawing/2014/main" id="{0321A7BC-BAD6-4CBA-9AD5-2AD73F8A426C}"/>
              </a:ext>
            </a:extLst>
          </p:cNvPr>
          <p:cNvSpPr>
            <a:spLocks noGrp="1"/>
          </p:cNvSpPr>
          <p:nvPr>
            <p:ph type="body" sz="quarter" idx="16"/>
          </p:nvPr>
        </p:nvSpPr>
        <p:spPr>
          <a:xfrm>
            <a:off x="6727372" y="2430174"/>
            <a:ext cx="4419600" cy="642075"/>
          </a:xfrm>
        </p:spPr>
        <p:txBody>
          <a:bodyPr/>
          <a:lstStyle/>
          <a:p>
            <a:r>
              <a:rPr lang="en-US" sz="1800" dirty="0">
                <a:latin typeface="Tw Cen MT" panose="020B0602020104020603" pitchFamily="34" charset="0"/>
              </a:rPr>
              <a:t>Machine Learning Techniques For Predicting Insurance Premiums</a:t>
            </a:r>
          </a:p>
        </p:txBody>
      </p:sp>
      <p:sp>
        <p:nvSpPr>
          <p:cNvPr id="17" name="Text Placeholder 16">
            <a:extLst>
              <a:ext uri="{FF2B5EF4-FFF2-40B4-BE49-F238E27FC236}">
                <a16:creationId xmlns:a16="http://schemas.microsoft.com/office/drawing/2014/main" id="{711776CC-28DB-4411-A56D-DE696A68354D}"/>
              </a:ext>
            </a:extLst>
          </p:cNvPr>
          <p:cNvSpPr>
            <a:spLocks noGrp="1"/>
          </p:cNvSpPr>
          <p:nvPr>
            <p:ph type="body" sz="quarter" idx="19"/>
          </p:nvPr>
        </p:nvSpPr>
        <p:spPr>
          <a:xfrm>
            <a:off x="6727372" y="3429000"/>
            <a:ext cx="4419600" cy="550870"/>
          </a:xfrm>
        </p:spPr>
        <p:txBody>
          <a:bodyPr>
            <a:normAutofit/>
          </a:bodyPr>
          <a:lstStyle/>
          <a:p>
            <a:r>
              <a:rPr lang="en-US" sz="1800" dirty="0">
                <a:latin typeface="Aharoni" panose="02010803020104030203" pitchFamily="2" charset="-79"/>
                <a:cs typeface="Aharoni" panose="02010803020104030203" pitchFamily="2" charset="-79"/>
              </a:rPr>
              <a:t>Abstract</a:t>
            </a:r>
          </a:p>
        </p:txBody>
      </p:sp>
      <p:sp>
        <p:nvSpPr>
          <p:cNvPr id="16" name="Text Placeholder 15">
            <a:extLst>
              <a:ext uri="{FF2B5EF4-FFF2-40B4-BE49-F238E27FC236}">
                <a16:creationId xmlns:a16="http://schemas.microsoft.com/office/drawing/2014/main" id="{C13A8B1A-034D-495C-BF80-E42F8306CF2B}"/>
              </a:ext>
            </a:extLst>
          </p:cNvPr>
          <p:cNvSpPr>
            <a:spLocks noGrp="1"/>
          </p:cNvSpPr>
          <p:nvPr>
            <p:ph type="body" sz="quarter" idx="18"/>
          </p:nvPr>
        </p:nvSpPr>
        <p:spPr>
          <a:xfrm>
            <a:off x="6727371" y="3979870"/>
            <a:ext cx="4626429" cy="1875338"/>
          </a:xfrm>
        </p:spPr>
        <p:txBody>
          <a:bodyPr>
            <a:noAutofit/>
          </a:bodyPr>
          <a:lstStyle/>
          <a:p>
            <a:r>
              <a:rPr lang="en-US" sz="1800" dirty="0">
                <a:latin typeface="Tw Cen MT" panose="020B0602020104020603" pitchFamily="34" charset="0"/>
              </a:rPr>
              <a:t>This study investigates various machine learning models for predicting insurance premiums, Gradient Boosting and Neural Networks. It discusses feature selection methods and model evaluation techniques to optimize prediction accuracy</a:t>
            </a:r>
          </a:p>
        </p:txBody>
      </p:sp>
      <p:sp>
        <p:nvSpPr>
          <p:cNvPr id="22" name="Slide Number Placeholder 21">
            <a:extLst>
              <a:ext uri="{FF2B5EF4-FFF2-40B4-BE49-F238E27FC236}">
                <a16:creationId xmlns:a16="http://schemas.microsoft.com/office/drawing/2014/main" id="{D83D237B-5C8E-4573-85F9-91EC63F3EA47}"/>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9</a:t>
            </a:fld>
            <a:endParaRPr lang="en-US" dirty="0"/>
          </a:p>
        </p:txBody>
      </p:sp>
      <p:sp>
        <p:nvSpPr>
          <p:cNvPr id="2" name="Text Placeholder 13">
            <a:extLst>
              <a:ext uri="{FF2B5EF4-FFF2-40B4-BE49-F238E27FC236}">
                <a16:creationId xmlns:a16="http://schemas.microsoft.com/office/drawing/2014/main" id="{1ACEB28D-47BE-65E5-8C94-B48BF03E415E}"/>
              </a:ext>
            </a:extLst>
          </p:cNvPr>
          <p:cNvSpPr txBox="1">
            <a:spLocks/>
          </p:cNvSpPr>
          <p:nvPr/>
        </p:nvSpPr>
        <p:spPr>
          <a:xfrm>
            <a:off x="141514" y="5868177"/>
            <a:ext cx="6095999" cy="959109"/>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latin typeface="Tw Cen MT" panose="020B0602020104020603" pitchFamily="34" charset="0"/>
              </a:rPr>
              <a:t>“Machine Learning Techniques For Predicting Insurance Premiums” </a:t>
            </a:r>
          </a:p>
          <a:p>
            <a:r>
              <a:rPr lang="en-US" sz="1100" dirty="0">
                <a:latin typeface="Tw Cen MT" panose="020B0602020104020603" pitchFamily="34" charset="0"/>
              </a:rPr>
              <a:t> By A. Khalfan , Hassan and M.S Ansari</a:t>
            </a:r>
          </a:p>
          <a:p>
            <a:r>
              <a:rPr lang="en-US" sz="1100" i="1" dirty="0" err="1">
                <a:solidFill>
                  <a:schemeClr val="accent2">
                    <a:lumMod val="50000"/>
                  </a:schemeClr>
                </a:solidFill>
                <a:latin typeface="Tw Cen MT" panose="020B0602020104020603" pitchFamily="34" charset="0"/>
              </a:rPr>
              <a:t>Link:https</a:t>
            </a:r>
            <a:r>
              <a:rPr lang="en-US" sz="1100" i="1" dirty="0">
                <a:solidFill>
                  <a:schemeClr val="accent2">
                    <a:lumMod val="50000"/>
                  </a:schemeClr>
                </a:solidFill>
                <a:latin typeface="Tw Cen MT" panose="020B0602020104020603" pitchFamily="34" charset="0"/>
              </a:rPr>
              <a:t>://www.researchgate.net/publication/380723716_MEDICAL_INSURANCE_PREMIUM_PREDICTION_WITH_MACHINE_LEARNING</a:t>
            </a:r>
          </a:p>
        </p:txBody>
      </p:sp>
    </p:spTree>
    <p:extLst>
      <p:ext uri="{BB962C8B-B14F-4D97-AF65-F5344CB8AC3E}">
        <p14:creationId xmlns:p14="http://schemas.microsoft.com/office/powerpoint/2010/main" val="1619313981"/>
      </p:ext>
    </p:extLst>
  </p:cSld>
  <p:clrMapOvr>
    <a:masterClrMapping/>
  </p:clrMapOvr>
  <p:transition spd="slow">
    <p:wipe/>
  </p:transition>
</p:sld>
</file>

<file path=ppt/theme/theme1.xml><?xml version="1.0" encoding="utf-8"?>
<a:theme xmlns:a="http://schemas.openxmlformats.org/drawingml/2006/main" name="Office Theme">
  <a:themeElements>
    <a:clrScheme name="Custom 22">
      <a:dk1>
        <a:sysClr val="windowText" lastClr="000000"/>
      </a:dk1>
      <a:lt1>
        <a:sysClr val="window" lastClr="FFFFFF"/>
      </a:lt1>
      <a:dk2>
        <a:srgbClr val="44546A"/>
      </a:dk2>
      <a:lt2>
        <a:srgbClr val="E7E6E6"/>
      </a:lt2>
      <a:accent1>
        <a:srgbClr val="155463"/>
      </a:accent1>
      <a:accent2>
        <a:srgbClr val="A8CADC"/>
      </a:accent2>
      <a:accent3>
        <a:srgbClr val="74A9EA"/>
      </a:accent3>
      <a:accent4>
        <a:srgbClr val="04B3C3"/>
      </a:accent4>
      <a:accent5>
        <a:srgbClr val="5F8473"/>
      </a:accent5>
      <a:accent6>
        <a:srgbClr val="D1EF59"/>
      </a:accent6>
      <a:hlink>
        <a:srgbClr val="0563C1"/>
      </a:hlink>
      <a:folHlink>
        <a:srgbClr val="954F72"/>
      </a:folHlink>
    </a:clrScheme>
    <a:fontScheme name="Custom 29">
      <a:majorFont>
        <a:latin typeface="Seaford Bold"/>
        <a:ea typeface=""/>
        <a:cs typeface=""/>
      </a:majorFont>
      <a:minorFont>
        <a:latin typeface="Quir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lthcare Pitch Deck_TM89652269_Win32_JC_v2" id="{F8764AB5-AEEF-4CC2-ABB0-6738C12D74B7}" vid="{4B84277E-49D1-4747-AC5A-A160BBEACD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984FD82-9185-4244-A7C8-36B2990083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064F8B-46A2-4F22-9203-449568FB5893}">
  <ds:schemaRefs>
    <ds:schemaRef ds:uri="http://schemas.microsoft.com/sharepoint/v3/contenttype/forms"/>
  </ds:schemaRefs>
</ds:datastoreItem>
</file>

<file path=customXml/itemProps3.xml><?xml version="1.0" encoding="utf-8"?>
<ds:datastoreItem xmlns:ds="http://schemas.openxmlformats.org/officeDocument/2006/customXml" ds:itemID="{33F4F0A7-9599-4FE3-A548-853A09CF0244}">
  <ds:schemaRefs>
    <ds:schemaRef ds:uri="http://schemas.openxmlformats.org/package/2006/metadata/core-properties"/>
    <ds:schemaRef ds:uri="http://schemas.microsoft.com/office/infopath/2007/PartnerControls"/>
    <ds:schemaRef ds:uri="http://purl.org/dc/dcmitype/"/>
    <ds:schemaRef ds:uri="http://schemas.microsoft.com/sharepoint/v3"/>
    <ds:schemaRef ds:uri="http://purl.org/dc/elements/1.1/"/>
    <ds:schemaRef ds:uri="230e9df3-be65-4c73-a93b-d1236ebd677e"/>
    <ds:schemaRef ds:uri="16c05727-aa75-4e4a-9b5f-8a80a1165891"/>
    <ds:schemaRef ds:uri="http://schemas.microsoft.com/office/2006/documentManagement/types"/>
    <ds:schemaRef ds:uri="71af3243-3dd4-4a8d-8c0d-dd76da1f02a5"/>
    <ds:schemaRef ds:uri="http://schemas.microsoft.com/office/2006/metadata/properties"/>
    <ds:schemaRef ds:uri="http://www.w3.org/XML/1998/namespace"/>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Healthcare pitch deck</Template>
  <TotalTime>1076</TotalTime>
  <Words>2481</Words>
  <Application>Microsoft Office PowerPoint</Application>
  <PresentationFormat>Widescreen</PresentationFormat>
  <Paragraphs>646</Paragraphs>
  <Slides>64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64</vt:i4>
      </vt:variant>
    </vt:vector>
  </HeadingPairs>
  <TitlesOfParts>
    <vt:vector size="75" baseType="lpstr">
      <vt:lpstr>Aharoni</vt:lpstr>
      <vt:lpstr>Arial</vt:lpstr>
      <vt:lpstr>Bahnschrift Condensed</vt:lpstr>
      <vt:lpstr>Calibri</vt:lpstr>
      <vt:lpstr>Imprint MT Shadow</vt:lpstr>
      <vt:lpstr>Quire Sans</vt:lpstr>
      <vt:lpstr>Seaford</vt:lpstr>
      <vt:lpstr>Seaford Bold</vt:lpstr>
      <vt:lpstr>Tw Cen MT</vt:lpstr>
      <vt:lpstr>Wingdings</vt:lpstr>
      <vt:lpstr>Office Theme</vt:lpstr>
      <vt:lpstr>Medical Insurance Premium prediction</vt:lpstr>
      <vt:lpstr>Abstract:</vt:lpstr>
      <vt:lpstr>Objective:</vt:lpstr>
      <vt:lpstr>content</vt:lpstr>
      <vt:lpstr>Medical Insurance</vt:lpstr>
      <vt:lpstr>Types of medical insurance:</vt:lpstr>
      <vt:lpstr>BENEFITS:</vt:lpstr>
      <vt:lpstr>Literature Review:</vt:lpstr>
      <vt:lpstr> A. Khalfan , Hassan   &amp; M.S. Ansari</vt:lpstr>
      <vt:lpstr>R. S. Raj &amp; S. Kumar </vt:lpstr>
      <vt:lpstr>S. Gupta &amp; S. Sharma</vt:lpstr>
      <vt:lpstr>History &amp; Background:</vt:lpstr>
      <vt:lpstr>PowerPoint Presentation</vt:lpstr>
      <vt:lpstr>Data preprocessing:</vt:lpstr>
      <vt:lpstr>dataset overview</vt:lpstr>
      <vt:lpstr>Data preprocessing:</vt:lpstr>
      <vt:lpstr>Exploratory data analysis</vt:lpstr>
      <vt:lpstr>PIE charts:</vt:lpstr>
      <vt:lpstr>Bar plots:</vt:lpstr>
      <vt:lpstr>scatter plots:</vt:lpstr>
      <vt:lpstr>Correlation matrix</vt:lpstr>
      <vt:lpstr>Pair plot:</vt:lpstr>
      <vt:lpstr>Multicollinearity &amp; Significance check:</vt:lpstr>
      <vt:lpstr>Multicollinearity check:</vt:lpstr>
      <vt:lpstr>Significance test</vt:lpstr>
      <vt:lpstr>Significance test</vt:lpstr>
      <vt:lpstr>Significance test</vt:lpstr>
      <vt:lpstr>Significance test</vt:lpstr>
      <vt:lpstr>Machine learning algorithms</vt:lpstr>
      <vt:lpstr>Analysis:</vt:lpstr>
      <vt:lpstr>60 : 40 train - test split Ratio</vt:lpstr>
      <vt:lpstr>70 : 30 train - test split Ratio</vt:lpstr>
      <vt:lpstr>75 : 25 train - test split Ratio</vt:lpstr>
      <vt:lpstr>80 : 20 train - test split Ratio</vt:lpstr>
      <vt:lpstr>90 : 10 train - test split Ratio</vt:lpstr>
      <vt:lpstr>Algorithm comparison</vt:lpstr>
      <vt:lpstr>conclusion</vt:lpstr>
      <vt:lpstr>summary</vt:lpstr>
      <vt:lpstr>Work distribution</vt:lpstr>
      <vt:lpstr>Thank you</vt:lpstr>
      <vt:lpstr>Appendix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Chavi B</dc:creator>
  <cp:lastModifiedBy>Amar Vajjhala</cp:lastModifiedBy>
  <cp:revision>68</cp:revision>
  <dcterms:created xsi:type="dcterms:W3CDTF">2024-07-18T11:39:04Z</dcterms:created>
  <dcterms:modified xsi:type="dcterms:W3CDTF">2024-08-20T04:13:17Z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